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29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75" r:id="rId20"/>
    <p:sldId id="276" r:id="rId21"/>
    <p:sldId id="277" r:id="rId22"/>
    <p:sldId id="265" r:id="rId23"/>
    <p:sldId id="278" r:id="rId24"/>
    <p:sldId id="282" r:id="rId25"/>
    <p:sldId id="280" r:id="rId26"/>
    <p:sldId id="281" r:id="rId27"/>
    <p:sldId id="279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66" autoAdjust="0"/>
    <p:restoredTop sz="81523" autoAdjust="0"/>
  </p:normalViewPr>
  <p:slideViewPr>
    <p:cSldViewPr snapToGrid="0" showGuides="1">
      <p:cViewPr varScale="1">
        <p:scale>
          <a:sx n="70" d="100"/>
          <a:sy n="70" d="100"/>
        </p:scale>
        <p:origin x="293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Gritter" userId="8cdce680bfcc5cb3" providerId="LiveId" clId="{75BF96CC-381C-4E27-8143-BD0695214237}"/>
    <pc:docChg chg="undo redo custSel addSld delSld modSld sldOrd">
      <pc:chgData name="Mark Gritter" userId="8cdce680bfcc5cb3" providerId="LiveId" clId="{75BF96CC-381C-4E27-8143-BD0695214237}" dt="2022-06-04T01:57:23.063" v="13280" actId="20577"/>
      <pc:docMkLst>
        <pc:docMk/>
      </pc:docMkLst>
      <pc:sldChg chg="addSp modSp mod chgLayout">
        <pc:chgData name="Mark Gritter" userId="8cdce680bfcc5cb3" providerId="LiveId" clId="{75BF96CC-381C-4E27-8143-BD0695214237}" dt="2022-06-03T07:27:36.989" v="410" actId="20577"/>
        <pc:sldMkLst>
          <pc:docMk/>
          <pc:sldMk cId="625962214" sldId="257"/>
        </pc:sldMkLst>
        <pc:spChg chg="mod ord">
          <ac:chgData name="Mark Gritter" userId="8cdce680bfcc5cb3" providerId="LiveId" clId="{75BF96CC-381C-4E27-8143-BD0695214237}" dt="2022-06-03T07:24:13.190" v="148" actId="6549"/>
          <ac:spMkLst>
            <pc:docMk/>
            <pc:sldMk cId="625962214" sldId="257"/>
            <ac:spMk id="2" creationId="{E9DC4D06-71F1-8AAE-B6FB-F3DFAD64CCDA}"/>
          </ac:spMkLst>
        </pc:spChg>
        <pc:spChg chg="mod ord">
          <ac:chgData name="Mark Gritter" userId="8cdce680bfcc5cb3" providerId="LiveId" clId="{75BF96CC-381C-4E27-8143-BD0695214237}" dt="2022-06-03T07:27:36.989" v="410" actId="20577"/>
          <ac:spMkLst>
            <pc:docMk/>
            <pc:sldMk cId="625962214" sldId="257"/>
            <ac:spMk id="3" creationId="{D83C80CB-3D4D-4D32-C2C3-10447E31C350}"/>
          </ac:spMkLst>
        </pc:spChg>
        <pc:spChg chg="add mod">
          <ac:chgData name="Mark Gritter" userId="8cdce680bfcc5cb3" providerId="LiveId" clId="{75BF96CC-381C-4E27-8143-BD0695214237}" dt="2022-06-03T07:26:42.502" v="358" actId="1076"/>
          <ac:spMkLst>
            <pc:docMk/>
            <pc:sldMk cId="625962214" sldId="257"/>
            <ac:spMk id="6" creationId="{63395B47-531D-0B9C-DA1A-43B99B4AC7DB}"/>
          </ac:spMkLst>
        </pc:spChg>
        <pc:picChg chg="add mod">
          <ac:chgData name="Mark Gritter" userId="8cdce680bfcc5cb3" providerId="LiveId" clId="{75BF96CC-381C-4E27-8143-BD0695214237}" dt="2022-06-03T07:27:03.635" v="362" actId="1076"/>
          <ac:picMkLst>
            <pc:docMk/>
            <pc:sldMk cId="625962214" sldId="257"/>
            <ac:picMk id="8" creationId="{1CB6E166-E499-A7DD-DB2C-E5040C5BE9F3}"/>
          </ac:picMkLst>
        </pc:picChg>
      </pc:sldChg>
      <pc:sldChg chg="modSp mod">
        <pc:chgData name="Mark Gritter" userId="8cdce680bfcc5cb3" providerId="LiveId" clId="{75BF96CC-381C-4E27-8143-BD0695214237}" dt="2022-06-03T03:47:20.760" v="8" actId="20577"/>
        <pc:sldMkLst>
          <pc:docMk/>
          <pc:sldMk cId="2656273833" sldId="258"/>
        </pc:sldMkLst>
        <pc:spChg chg="mod">
          <ac:chgData name="Mark Gritter" userId="8cdce680bfcc5cb3" providerId="LiveId" clId="{75BF96CC-381C-4E27-8143-BD0695214237}" dt="2022-06-03T03:47:20.760" v="8" actId="20577"/>
          <ac:spMkLst>
            <pc:docMk/>
            <pc:sldMk cId="2656273833" sldId="258"/>
            <ac:spMk id="2" creationId="{E9176779-B8AA-4350-AC68-A9DFB3BD3C4F}"/>
          </ac:spMkLst>
        </pc:spChg>
      </pc:sldChg>
      <pc:sldChg chg="modSp new mod">
        <pc:chgData name="Mark Gritter" userId="8cdce680bfcc5cb3" providerId="LiveId" clId="{75BF96CC-381C-4E27-8143-BD0695214237}" dt="2022-06-03T22:36:14.192" v="3545" actId="20577"/>
        <pc:sldMkLst>
          <pc:docMk/>
          <pc:sldMk cId="922284441" sldId="259"/>
        </pc:sldMkLst>
        <pc:spChg chg="mod">
          <ac:chgData name="Mark Gritter" userId="8cdce680bfcc5cb3" providerId="LiveId" clId="{75BF96CC-381C-4E27-8143-BD0695214237}" dt="2022-06-03T07:28:05.302" v="462" actId="20577"/>
          <ac:spMkLst>
            <pc:docMk/>
            <pc:sldMk cId="922284441" sldId="259"/>
            <ac:spMk id="2" creationId="{CBDBBE39-6A2A-DAE1-1B38-AA667A6CACE7}"/>
          </ac:spMkLst>
        </pc:spChg>
        <pc:spChg chg="mod">
          <ac:chgData name="Mark Gritter" userId="8cdce680bfcc5cb3" providerId="LiveId" clId="{75BF96CC-381C-4E27-8143-BD0695214237}" dt="2022-06-03T22:36:14.192" v="3545" actId="20577"/>
          <ac:spMkLst>
            <pc:docMk/>
            <pc:sldMk cId="922284441" sldId="259"/>
            <ac:spMk id="3" creationId="{D2E7EA74-6BB0-0509-CFF6-70D99E85DC2E}"/>
          </ac:spMkLst>
        </pc:spChg>
      </pc:sldChg>
      <pc:sldChg chg="modSp new mod">
        <pc:chgData name="Mark Gritter" userId="8cdce680bfcc5cb3" providerId="LiveId" clId="{75BF96CC-381C-4E27-8143-BD0695214237}" dt="2022-06-03T15:58:11.769" v="1958" actId="404"/>
        <pc:sldMkLst>
          <pc:docMk/>
          <pc:sldMk cId="1199202783" sldId="260"/>
        </pc:sldMkLst>
        <pc:spChg chg="mod">
          <ac:chgData name="Mark Gritter" userId="8cdce680bfcc5cb3" providerId="LiveId" clId="{75BF96CC-381C-4E27-8143-BD0695214237}" dt="2022-06-03T07:34:50.804" v="1047" actId="20577"/>
          <ac:spMkLst>
            <pc:docMk/>
            <pc:sldMk cId="1199202783" sldId="260"/>
            <ac:spMk id="2" creationId="{96B4CAA3-9676-A9B4-0E54-C331A1EE9C6C}"/>
          </ac:spMkLst>
        </pc:spChg>
        <pc:spChg chg="mod">
          <ac:chgData name="Mark Gritter" userId="8cdce680bfcc5cb3" providerId="LiveId" clId="{75BF96CC-381C-4E27-8143-BD0695214237}" dt="2022-06-03T15:58:11.769" v="1958" actId="404"/>
          <ac:spMkLst>
            <pc:docMk/>
            <pc:sldMk cId="1199202783" sldId="260"/>
            <ac:spMk id="3" creationId="{7F8DACE4-AFDE-EF1B-6D0A-628C5BA9D434}"/>
          </ac:spMkLst>
        </pc:spChg>
      </pc:sldChg>
      <pc:sldChg chg="modSp new mod">
        <pc:chgData name="Mark Gritter" userId="8cdce680bfcc5cb3" providerId="LiveId" clId="{75BF96CC-381C-4E27-8143-BD0695214237}" dt="2022-06-03T15:58:36.221" v="1964" actId="20577"/>
        <pc:sldMkLst>
          <pc:docMk/>
          <pc:sldMk cId="2281783518" sldId="261"/>
        </pc:sldMkLst>
        <pc:spChg chg="mod">
          <ac:chgData name="Mark Gritter" userId="8cdce680bfcc5cb3" providerId="LiveId" clId="{75BF96CC-381C-4E27-8143-BD0695214237}" dt="2022-06-03T07:41:40.910" v="1595" actId="20577"/>
          <ac:spMkLst>
            <pc:docMk/>
            <pc:sldMk cId="2281783518" sldId="261"/>
            <ac:spMk id="2" creationId="{13F0AD93-326B-751C-E49C-B849B189BC63}"/>
          </ac:spMkLst>
        </pc:spChg>
        <pc:spChg chg="mod">
          <ac:chgData name="Mark Gritter" userId="8cdce680bfcc5cb3" providerId="LiveId" clId="{75BF96CC-381C-4E27-8143-BD0695214237}" dt="2022-06-03T15:58:36.221" v="1964" actId="20577"/>
          <ac:spMkLst>
            <pc:docMk/>
            <pc:sldMk cId="2281783518" sldId="261"/>
            <ac:spMk id="3" creationId="{EFE17C2E-3BAE-AA29-2E6F-82F59FAA16C4}"/>
          </ac:spMkLst>
        </pc:spChg>
      </pc:sldChg>
      <pc:sldChg chg="modSp new mod">
        <pc:chgData name="Mark Gritter" userId="8cdce680bfcc5cb3" providerId="LiveId" clId="{75BF96CC-381C-4E27-8143-BD0695214237}" dt="2022-06-04T00:07:10.851" v="6642" actId="5793"/>
        <pc:sldMkLst>
          <pc:docMk/>
          <pc:sldMk cId="1838826094" sldId="262"/>
        </pc:sldMkLst>
        <pc:spChg chg="mod">
          <ac:chgData name="Mark Gritter" userId="8cdce680bfcc5cb3" providerId="LiveId" clId="{75BF96CC-381C-4E27-8143-BD0695214237}" dt="2022-06-03T16:00:40.220" v="2181" actId="20577"/>
          <ac:spMkLst>
            <pc:docMk/>
            <pc:sldMk cId="1838826094" sldId="262"/>
            <ac:spMk id="2" creationId="{9966022D-E82D-76A6-7025-811D2262C5F8}"/>
          </ac:spMkLst>
        </pc:spChg>
        <pc:spChg chg="mod">
          <ac:chgData name="Mark Gritter" userId="8cdce680bfcc5cb3" providerId="LiveId" clId="{75BF96CC-381C-4E27-8143-BD0695214237}" dt="2022-06-04T00:07:10.851" v="6642" actId="5793"/>
          <ac:spMkLst>
            <pc:docMk/>
            <pc:sldMk cId="1838826094" sldId="262"/>
            <ac:spMk id="3" creationId="{A688902B-312B-0521-4619-65E0D49CEE12}"/>
          </ac:spMkLst>
        </pc:spChg>
      </pc:sldChg>
      <pc:sldChg chg="addSp modSp new mod modNotesTx">
        <pc:chgData name="Mark Gritter" userId="8cdce680bfcc5cb3" providerId="LiveId" clId="{75BF96CC-381C-4E27-8143-BD0695214237}" dt="2022-06-03T18:00:45.711" v="3068" actId="20577"/>
        <pc:sldMkLst>
          <pc:docMk/>
          <pc:sldMk cId="2528676995" sldId="263"/>
        </pc:sldMkLst>
        <pc:spChg chg="mod">
          <ac:chgData name="Mark Gritter" userId="8cdce680bfcc5cb3" providerId="LiveId" clId="{75BF96CC-381C-4E27-8143-BD0695214237}" dt="2022-06-03T16:08:40.989" v="2426" actId="20577"/>
          <ac:spMkLst>
            <pc:docMk/>
            <pc:sldMk cId="2528676995" sldId="263"/>
            <ac:spMk id="2" creationId="{78E6203E-C0F3-DB2D-AE1D-05C817B02337}"/>
          </ac:spMkLst>
        </pc:spChg>
        <pc:spChg chg="mod">
          <ac:chgData name="Mark Gritter" userId="8cdce680bfcc5cb3" providerId="LiveId" clId="{75BF96CC-381C-4E27-8143-BD0695214237}" dt="2022-06-03T17:58:25.826" v="2763" actId="20577"/>
          <ac:spMkLst>
            <pc:docMk/>
            <pc:sldMk cId="2528676995" sldId="263"/>
            <ac:spMk id="3" creationId="{7CFF2AA8-4A16-FBBB-A0F3-395DCE14D00E}"/>
          </ac:spMkLst>
        </pc:spChg>
        <pc:picChg chg="add mod">
          <ac:chgData name="Mark Gritter" userId="8cdce680bfcc5cb3" providerId="LiveId" clId="{75BF96CC-381C-4E27-8143-BD0695214237}" dt="2022-06-03T16:12:46.343" v="2708" actId="207"/>
          <ac:picMkLst>
            <pc:docMk/>
            <pc:sldMk cId="2528676995" sldId="263"/>
            <ac:picMk id="7" creationId="{185ECD60-5D5F-D9EA-4ECE-D17AD7571D59}"/>
          </ac:picMkLst>
        </pc:picChg>
        <pc:picChg chg="add mod">
          <ac:chgData name="Mark Gritter" userId="8cdce680bfcc5cb3" providerId="LiveId" clId="{75BF96CC-381C-4E27-8143-BD0695214237}" dt="2022-06-03T16:13:13.866" v="2715" actId="207"/>
          <ac:picMkLst>
            <pc:docMk/>
            <pc:sldMk cId="2528676995" sldId="263"/>
            <ac:picMk id="9" creationId="{8BC382DB-1452-794C-D745-8DBD9E3817F9}"/>
          </ac:picMkLst>
        </pc:picChg>
      </pc:sldChg>
      <pc:sldChg chg="addSp delSp modSp new mod">
        <pc:chgData name="Mark Gritter" userId="8cdce680bfcc5cb3" providerId="LiveId" clId="{75BF96CC-381C-4E27-8143-BD0695214237}" dt="2022-06-03T18:39:34.969" v="3531" actId="6549"/>
        <pc:sldMkLst>
          <pc:docMk/>
          <pc:sldMk cId="2479756707" sldId="264"/>
        </pc:sldMkLst>
        <pc:spChg chg="mod">
          <ac:chgData name="Mark Gritter" userId="8cdce680bfcc5cb3" providerId="LiveId" clId="{75BF96CC-381C-4E27-8143-BD0695214237}" dt="2022-06-03T18:01:09.172" v="3101" actId="20577"/>
          <ac:spMkLst>
            <pc:docMk/>
            <pc:sldMk cId="2479756707" sldId="264"/>
            <ac:spMk id="2" creationId="{F431B3D8-8A3F-DD92-8DB9-0DBD51C73B30}"/>
          </ac:spMkLst>
        </pc:spChg>
        <pc:spChg chg="del">
          <ac:chgData name="Mark Gritter" userId="8cdce680bfcc5cb3" providerId="LiveId" clId="{75BF96CC-381C-4E27-8143-BD0695214237}" dt="2022-06-03T18:04:34.930" v="3158" actId="478"/>
          <ac:spMkLst>
            <pc:docMk/>
            <pc:sldMk cId="2479756707" sldId="264"/>
            <ac:spMk id="3" creationId="{BA0DDF57-8E3D-683A-B15D-28CB5C7810AE}"/>
          </ac:spMkLst>
        </pc:spChg>
        <pc:spChg chg="add mod">
          <ac:chgData name="Mark Gritter" userId="8cdce680bfcc5cb3" providerId="LiveId" clId="{75BF96CC-381C-4E27-8143-BD0695214237}" dt="2022-06-03T18:06:36.123" v="3166" actId="1076"/>
          <ac:spMkLst>
            <pc:docMk/>
            <pc:sldMk cId="2479756707" sldId="264"/>
            <ac:spMk id="6" creationId="{464E76C8-B4EF-61BB-893A-8C97095D98AB}"/>
          </ac:spMkLst>
        </pc:spChg>
        <pc:spChg chg="add mod">
          <ac:chgData name="Mark Gritter" userId="8cdce680bfcc5cb3" providerId="LiveId" clId="{75BF96CC-381C-4E27-8143-BD0695214237}" dt="2022-06-03T18:08:38.035" v="3246" actId="1076"/>
          <ac:spMkLst>
            <pc:docMk/>
            <pc:sldMk cId="2479756707" sldId="264"/>
            <ac:spMk id="11" creationId="{97B94465-F19E-62EC-45C1-A773C729BDCE}"/>
          </ac:spMkLst>
        </pc:spChg>
        <pc:spChg chg="add mod">
          <ac:chgData name="Mark Gritter" userId="8cdce680bfcc5cb3" providerId="LiveId" clId="{75BF96CC-381C-4E27-8143-BD0695214237}" dt="2022-06-03T18:08:45.795" v="3248" actId="1076"/>
          <ac:spMkLst>
            <pc:docMk/>
            <pc:sldMk cId="2479756707" sldId="264"/>
            <ac:spMk id="12" creationId="{094A893F-9BD7-A75D-5FC6-F2DD1A645A3E}"/>
          </ac:spMkLst>
        </pc:spChg>
        <pc:spChg chg="add mod">
          <ac:chgData name="Mark Gritter" userId="8cdce680bfcc5cb3" providerId="LiveId" clId="{75BF96CC-381C-4E27-8143-BD0695214237}" dt="2022-06-03T18:09:21.499" v="3286" actId="1076"/>
          <ac:spMkLst>
            <pc:docMk/>
            <pc:sldMk cId="2479756707" sldId="264"/>
            <ac:spMk id="13" creationId="{B42319A1-B5AB-72EB-306B-05ED733FA87E}"/>
          </ac:spMkLst>
        </pc:spChg>
        <pc:spChg chg="add mod">
          <ac:chgData name="Mark Gritter" userId="8cdce680bfcc5cb3" providerId="LiveId" clId="{75BF96CC-381C-4E27-8143-BD0695214237}" dt="2022-06-03T18:09:56.682" v="3329" actId="1076"/>
          <ac:spMkLst>
            <pc:docMk/>
            <pc:sldMk cId="2479756707" sldId="264"/>
            <ac:spMk id="14" creationId="{DF9E4AD5-CDF0-AB76-6246-8590C653D113}"/>
          </ac:spMkLst>
        </pc:spChg>
        <pc:spChg chg="add mod">
          <ac:chgData name="Mark Gritter" userId="8cdce680bfcc5cb3" providerId="LiveId" clId="{75BF96CC-381C-4E27-8143-BD0695214237}" dt="2022-06-03T18:39:34.969" v="3531" actId="6549"/>
          <ac:spMkLst>
            <pc:docMk/>
            <pc:sldMk cId="2479756707" sldId="264"/>
            <ac:spMk id="15" creationId="{823D01DB-BEC1-D9DF-C755-AF366F52B8CE}"/>
          </ac:spMkLst>
        </pc:spChg>
        <pc:picChg chg="add del mod">
          <ac:chgData name="Mark Gritter" userId="8cdce680bfcc5cb3" providerId="LiveId" clId="{75BF96CC-381C-4E27-8143-BD0695214237}" dt="2022-06-03T18:09:01.101" v="3251" actId="1076"/>
          <ac:picMkLst>
            <pc:docMk/>
            <pc:sldMk cId="2479756707" sldId="264"/>
            <ac:picMk id="8" creationId="{E5F1AFE6-3271-FCE7-83D8-10B659D16FF5}"/>
          </ac:picMkLst>
        </pc:picChg>
        <pc:picChg chg="add del">
          <ac:chgData name="Mark Gritter" userId="8cdce680bfcc5cb3" providerId="LiveId" clId="{75BF96CC-381C-4E27-8143-BD0695214237}" dt="2022-06-03T18:06:42.870" v="3169" actId="22"/>
          <ac:picMkLst>
            <pc:docMk/>
            <pc:sldMk cId="2479756707" sldId="264"/>
            <ac:picMk id="10" creationId="{0C5A51AD-1CE0-8958-C16C-2666DD4B5257}"/>
          </ac:picMkLst>
        </pc:picChg>
      </pc:sldChg>
      <pc:sldChg chg="modSp new mod modNotesTx">
        <pc:chgData name="Mark Gritter" userId="8cdce680bfcc5cb3" providerId="LiveId" clId="{75BF96CC-381C-4E27-8143-BD0695214237}" dt="2022-06-04T01:57:23.063" v="13280" actId="20577"/>
        <pc:sldMkLst>
          <pc:docMk/>
          <pc:sldMk cId="1086004192" sldId="265"/>
        </pc:sldMkLst>
        <pc:spChg chg="mod">
          <ac:chgData name="Mark Gritter" userId="8cdce680bfcc5cb3" providerId="LiveId" clId="{75BF96CC-381C-4E27-8143-BD0695214237}" dt="2022-06-03T22:36:57.695" v="3566" actId="20577"/>
          <ac:spMkLst>
            <pc:docMk/>
            <pc:sldMk cId="1086004192" sldId="265"/>
            <ac:spMk id="2" creationId="{C0604ACA-A277-0193-9DC8-3A2312A48FD3}"/>
          </ac:spMkLst>
        </pc:spChg>
        <pc:spChg chg="mod">
          <ac:chgData name="Mark Gritter" userId="8cdce680bfcc5cb3" providerId="LiveId" clId="{75BF96CC-381C-4E27-8143-BD0695214237}" dt="2022-06-04T01:57:23.063" v="13280" actId="20577"/>
          <ac:spMkLst>
            <pc:docMk/>
            <pc:sldMk cId="1086004192" sldId="265"/>
            <ac:spMk id="3" creationId="{173FB3EC-4071-C078-B5BA-7C3F69981560}"/>
          </ac:spMkLst>
        </pc:spChg>
      </pc:sldChg>
      <pc:sldChg chg="modSp new mod">
        <pc:chgData name="Mark Gritter" userId="8cdce680bfcc5cb3" providerId="LiveId" clId="{75BF96CC-381C-4E27-8143-BD0695214237}" dt="2022-06-03T22:39:20.581" v="3854" actId="113"/>
        <pc:sldMkLst>
          <pc:docMk/>
          <pc:sldMk cId="2638412265" sldId="266"/>
        </pc:sldMkLst>
        <pc:spChg chg="mod">
          <ac:chgData name="Mark Gritter" userId="8cdce680bfcc5cb3" providerId="LiveId" clId="{75BF96CC-381C-4E27-8143-BD0695214237}" dt="2022-06-03T22:37:46.642" v="3671" actId="20577"/>
          <ac:spMkLst>
            <pc:docMk/>
            <pc:sldMk cId="2638412265" sldId="266"/>
            <ac:spMk id="2" creationId="{45BC22BD-83C7-A039-4FC8-51D2BA606E3B}"/>
          </ac:spMkLst>
        </pc:spChg>
        <pc:spChg chg="mod">
          <ac:chgData name="Mark Gritter" userId="8cdce680bfcc5cb3" providerId="LiveId" clId="{75BF96CC-381C-4E27-8143-BD0695214237}" dt="2022-06-03T22:39:20.581" v="3854" actId="113"/>
          <ac:spMkLst>
            <pc:docMk/>
            <pc:sldMk cId="2638412265" sldId="266"/>
            <ac:spMk id="3" creationId="{D5373087-63AD-F920-99BF-B73E81FC23B6}"/>
          </ac:spMkLst>
        </pc:spChg>
      </pc:sldChg>
      <pc:sldChg chg="addSp delSp modSp new mod modClrScheme chgLayout">
        <pc:chgData name="Mark Gritter" userId="8cdce680bfcc5cb3" providerId="LiveId" clId="{75BF96CC-381C-4E27-8143-BD0695214237}" dt="2022-06-03T23:02:26.345" v="4446" actId="478"/>
        <pc:sldMkLst>
          <pc:docMk/>
          <pc:sldMk cId="3391891616" sldId="267"/>
        </pc:sldMkLst>
        <pc:spChg chg="mod ord">
          <ac:chgData name="Mark Gritter" userId="8cdce680bfcc5cb3" providerId="LiveId" clId="{75BF96CC-381C-4E27-8143-BD0695214237}" dt="2022-06-03T22:45:07.144" v="3924" actId="700"/>
          <ac:spMkLst>
            <pc:docMk/>
            <pc:sldMk cId="3391891616" sldId="267"/>
            <ac:spMk id="2" creationId="{CA126858-3908-4E76-30B8-17CFCCD8DC78}"/>
          </ac:spMkLst>
        </pc:spChg>
        <pc:spChg chg="del mod ord">
          <ac:chgData name="Mark Gritter" userId="8cdce680bfcc5cb3" providerId="LiveId" clId="{75BF96CC-381C-4E27-8143-BD0695214237}" dt="2022-06-03T22:45:07.144" v="3924" actId="700"/>
          <ac:spMkLst>
            <pc:docMk/>
            <pc:sldMk cId="3391891616" sldId="267"/>
            <ac:spMk id="3" creationId="{6C91A8C7-06D1-6A39-1F2E-57896F58A8C6}"/>
          </ac:spMkLst>
        </pc:spChg>
        <pc:spChg chg="mod ord">
          <ac:chgData name="Mark Gritter" userId="8cdce680bfcc5cb3" providerId="LiveId" clId="{75BF96CC-381C-4E27-8143-BD0695214237}" dt="2022-06-03T22:45:07.144" v="3924" actId="700"/>
          <ac:spMkLst>
            <pc:docMk/>
            <pc:sldMk cId="3391891616" sldId="267"/>
            <ac:spMk id="4" creationId="{1D210AE5-5E44-3B53-E4D0-4D27A8AC3D61}"/>
          </ac:spMkLst>
        </pc:spChg>
        <pc:spChg chg="mod ord">
          <ac:chgData name="Mark Gritter" userId="8cdce680bfcc5cb3" providerId="LiveId" clId="{75BF96CC-381C-4E27-8143-BD0695214237}" dt="2022-06-03T22:45:07.144" v="3924" actId="700"/>
          <ac:spMkLst>
            <pc:docMk/>
            <pc:sldMk cId="3391891616" sldId="267"/>
            <ac:spMk id="5" creationId="{1AB34886-808D-5D6F-5E4A-1FABAF010046}"/>
          </ac:spMkLst>
        </pc:spChg>
        <pc:spChg chg="add mod ord">
          <ac:chgData name="Mark Gritter" userId="8cdce680bfcc5cb3" providerId="LiveId" clId="{75BF96CC-381C-4E27-8143-BD0695214237}" dt="2022-06-03T22:50:29.250" v="4111" actId="20577"/>
          <ac:spMkLst>
            <pc:docMk/>
            <pc:sldMk cId="3391891616" sldId="267"/>
            <ac:spMk id="6" creationId="{E4224428-5561-2E19-3BD9-354A6BA0548F}"/>
          </ac:spMkLst>
        </pc:spChg>
        <pc:spChg chg="add del mod ord">
          <ac:chgData name="Mark Gritter" userId="8cdce680bfcc5cb3" providerId="LiveId" clId="{75BF96CC-381C-4E27-8143-BD0695214237}" dt="2022-06-03T23:02:26.345" v="4446" actId="478"/>
          <ac:spMkLst>
            <pc:docMk/>
            <pc:sldMk cId="3391891616" sldId="267"/>
            <ac:spMk id="7" creationId="{F7E29EF1-7093-DD71-3B55-F56101CC2382}"/>
          </ac:spMkLst>
        </pc:spChg>
        <pc:picChg chg="add mod">
          <ac:chgData name="Mark Gritter" userId="8cdce680bfcc5cb3" providerId="LiveId" clId="{75BF96CC-381C-4E27-8143-BD0695214237}" dt="2022-06-03T22:50:32.809" v="4112" actId="1076"/>
          <ac:picMkLst>
            <pc:docMk/>
            <pc:sldMk cId="3391891616" sldId="267"/>
            <ac:picMk id="1026" creationId="{6CFF6905-3C7A-CADB-8D43-9C897E3C03A2}"/>
          </ac:picMkLst>
        </pc:picChg>
      </pc:sldChg>
      <pc:sldChg chg="addSp modSp add mod">
        <pc:chgData name="Mark Gritter" userId="8cdce680bfcc5cb3" providerId="LiveId" clId="{75BF96CC-381C-4E27-8143-BD0695214237}" dt="2022-06-03T23:00:08.801" v="4427" actId="20577"/>
        <pc:sldMkLst>
          <pc:docMk/>
          <pc:sldMk cId="273828115" sldId="268"/>
        </pc:sldMkLst>
        <pc:spChg chg="mod">
          <ac:chgData name="Mark Gritter" userId="8cdce680bfcc5cb3" providerId="LiveId" clId="{75BF96CC-381C-4E27-8143-BD0695214237}" dt="2022-06-03T22:59:52.372" v="4420" actId="120"/>
          <ac:spMkLst>
            <pc:docMk/>
            <pc:sldMk cId="273828115" sldId="268"/>
            <ac:spMk id="6" creationId="{E4224428-5561-2E19-3BD9-354A6BA0548F}"/>
          </ac:spMkLst>
        </pc:spChg>
        <pc:spChg chg="mod">
          <ac:chgData name="Mark Gritter" userId="8cdce680bfcc5cb3" providerId="LiveId" clId="{75BF96CC-381C-4E27-8143-BD0695214237}" dt="2022-06-03T23:00:08.801" v="4427" actId="20577"/>
          <ac:spMkLst>
            <pc:docMk/>
            <pc:sldMk cId="273828115" sldId="268"/>
            <ac:spMk id="7" creationId="{F7E29EF1-7093-DD71-3B55-F56101CC2382}"/>
          </ac:spMkLst>
        </pc:spChg>
        <pc:picChg chg="add mod">
          <ac:chgData name="Mark Gritter" userId="8cdce680bfcc5cb3" providerId="LiveId" clId="{75BF96CC-381C-4E27-8143-BD0695214237}" dt="2022-06-03T22:57:44.297" v="4398" actId="1076"/>
          <ac:picMkLst>
            <pc:docMk/>
            <pc:sldMk cId="273828115" sldId="268"/>
            <ac:picMk id="2050" creationId="{67CAD536-09C5-8A1B-C33C-FB23A32613AA}"/>
          </ac:picMkLst>
        </pc:picChg>
      </pc:sldChg>
      <pc:sldChg chg="addSp modSp add mod">
        <pc:chgData name="Mark Gritter" userId="8cdce680bfcc5cb3" providerId="LiveId" clId="{75BF96CC-381C-4E27-8143-BD0695214237}" dt="2022-06-03T23:02:12.513" v="4445" actId="688"/>
        <pc:sldMkLst>
          <pc:docMk/>
          <pc:sldMk cId="92660685" sldId="269"/>
        </pc:sldMkLst>
        <pc:picChg chg="add mod">
          <ac:chgData name="Mark Gritter" userId="8cdce680bfcc5cb3" providerId="LiveId" clId="{75BF96CC-381C-4E27-8143-BD0695214237}" dt="2022-06-03T23:01:43.912" v="4435" actId="688"/>
          <ac:picMkLst>
            <pc:docMk/>
            <pc:sldMk cId="92660685" sldId="269"/>
            <ac:picMk id="8" creationId="{8B7B9691-409C-185D-017E-F72C6BAC42DD}"/>
          </ac:picMkLst>
        </pc:picChg>
        <pc:picChg chg="add mod">
          <ac:chgData name="Mark Gritter" userId="8cdce680bfcc5cb3" providerId="LiveId" clId="{75BF96CC-381C-4E27-8143-BD0695214237}" dt="2022-06-03T23:02:12.513" v="4445" actId="688"/>
          <ac:picMkLst>
            <pc:docMk/>
            <pc:sldMk cId="92660685" sldId="269"/>
            <ac:picMk id="10" creationId="{95E32CFC-A6A8-8E7B-CB20-8C063934C6FA}"/>
          </ac:picMkLst>
        </pc:picChg>
        <pc:picChg chg="add mod">
          <ac:chgData name="Mark Gritter" userId="8cdce680bfcc5cb3" providerId="LiveId" clId="{75BF96CC-381C-4E27-8143-BD0695214237}" dt="2022-06-03T22:59:15.376" v="4405" actId="1076"/>
          <ac:picMkLst>
            <pc:docMk/>
            <pc:sldMk cId="92660685" sldId="269"/>
            <ac:picMk id="3074" creationId="{DF074885-20E5-BC56-A425-10A2FCEB0655}"/>
          </ac:picMkLst>
        </pc:picChg>
      </pc:sldChg>
      <pc:sldChg chg="addSp delSp modSp new mod modClrScheme chgLayout">
        <pc:chgData name="Mark Gritter" userId="8cdce680bfcc5cb3" providerId="LiveId" clId="{75BF96CC-381C-4E27-8143-BD0695214237}" dt="2022-06-03T23:30:09.855" v="5134" actId="20577"/>
        <pc:sldMkLst>
          <pc:docMk/>
          <pc:sldMk cId="2823624605" sldId="270"/>
        </pc:sldMkLst>
        <pc:spChg chg="del mod ord">
          <ac:chgData name="Mark Gritter" userId="8cdce680bfcc5cb3" providerId="LiveId" clId="{75BF96CC-381C-4E27-8143-BD0695214237}" dt="2022-06-03T23:02:46.275" v="4448" actId="700"/>
          <ac:spMkLst>
            <pc:docMk/>
            <pc:sldMk cId="2823624605" sldId="270"/>
            <ac:spMk id="2" creationId="{29273FD1-0B8B-A545-D18A-D42C29129465}"/>
          </ac:spMkLst>
        </pc:spChg>
        <pc:spChg chg="del mod ord">
          <ac:chgData name="Mark Gritter" userId="8cdce680bfcc5cb3" providerId="LiveId" clId="{75BF96CC-381C-4E27-8143-BD0695214237}" dt="2022-06-03T23:02:46.275" v="4448" actId="700"/>
          <ac:spMkLst>
            <pc:docMk/>
            <pc:sldMk cId="2823624605" sldId="270"/>
            <ac:spMk id="3" creationId="{30CEE5B7-3E28-7391-1C9C-35AC0B9B3E76}"/>
          </ac:spMkLst>
        </pc:spChg>
        <pc:spChg chg="del">
          <ac:chgData name="Mark Gritter" userId="8cdce680bfcc5cb3" providerId="LiveId" clId="{75BF96CC-381C-4E27-8143-BD0695214237}" dt="2022-06-03T23:02:46.275" v="4448" actId="700"/>
          <ac:spMkLst>
            <pc:docMk/>
            <pc:sldMk cId="2823624605" sldId="270"/>
            <ac:spMk id="4" creationId="{ABB06B3F-978B-BE5F-79F7-1CCAE695BF50}"/>
          </ac:spMkLst>
        </pc:spChg>
        <pc:spChg chg="mod ord">
          <ac:chgData name="Mark Gritter" userId="8cdce680bfcc5cb3" providerId="LiveId" clId="{75BF96CC-381C-4E27-8143-BD0695214237}" dt="2022-06-03T23:02:46.275" v="4448" actId="700"/>
          <ac:spMkLst>
            <pc:docMk/>
            <pc:sldMk cId="2823624605" sldId="270"/>
            <ac:spMk id="5" creationId="{68DCAB3F-4BE7-8894-52E2-A6F7BCE118F1}"/>
          </ac:spMkLst>
        </pc:spChg>
        <pc:spChg chg="mod ord">
          <ac:chgData name="Mark Gritter" userId="8cdce680bfcc5cb3" providerId="LiveId" clId="{75BF96CC-381C-4E27-8143-BD0695214237}" dt="2022-06-03T23:02:46.275" v="4448" actId="700"/>
          <ac:spMkLst>
            <pc:docMk/>
            <pc:sldMk cId="2823624605" sldId="270"/>
            <ac:spMk id="6" creationId="{1F94957A-0D75-752D-25EA-423D081B19FF}"/>
          </ac:spMkLst>
        </pc:spChg>
        <pc:spChg chg="add mod ord">
          <ac:chgData name="Mark Gritter" userId="8cdce680bfcc5cb3" providerId="LiveId" clId="{75BF96CC-381C-4E27-8143-BD0695214237}" dt="2022-06-03T23:04:10.777" v="4563" actId="404"/>
          <ac:spMkLst>
            <pc:docMk/>
            <pc:sldMk cId="2823624605" sldId="270"/>
            <ac:spMk id="7" creationId="{F5DAE7BC-6BF0-A992-B7D3-8AAD5B5ACB0A}"/>
          </ac:spMkLst>
        </pc:spChg>
        <pc:spChg chg="add mod ord">
          <ac:chgData name="Mark Gritter" userId="8cdce680bfcc5cb3" providerId="LiveId" clId="{75BF96CC-381C-4E27-8143-BD0695214237}" dt="2022-06-03T23:30:09.855" v="5134" actId="20577"/>
          <ac:spMkLst>
            <pc:docMk/>
            <pc:sldMk cId="2823624605" sldId="270"/>
            <ac:spMk id="8" creationId="{C62F753D-5127-BDF6-B1F7-766F5E161E9F}"/>
          </ac:spMkLst>
        </pc:spChg>
      </pc:sldChg>
      <pc:sldChg chg="modSp new mod modNotesTx">
        <pc:chgData name="Mark Gritter" userId="8cdce680bfcc5cb3" providerId="LiveId" clId="{75BF96CC-381C-4E27-8143-BD0695214237}" dt="2022-06-03T23:53:15.992" v="5911" actId="20577"/>
        <pc:sldMkLst>
          <pc:docMk/>
          <pc:sldMk cId="1751716020" sldId="271"/>
        </pc:sldMkLst>
        <pc:spChg chg="mod">
          <ac:chgData name="Mark Gritter" userId="8cdce680bfcc5cb3" providerId="LiveId" clId="{75BF96CC-381C-4E27-8143-BD0695214237}" dt="2022-06-03T23:32:18.005" v="5175" actId="20577"/>
          <ac:spMkLst>
            <pc:docMk/>
            <pc:sldMk cId="1751716020" sldId="271"/>
            <ac:spMk id="2" creationId="{53709594-E59B-3883-9A39-1FE9AEBD5404}"/>
          </ac:spMkLst>
        </pc:spChg>
        <pc:spChg chg="mod">
          <ac:chgData name="Mark Gritter" userId="8cdce680bfcc5cb3" providerId="LiveId" clId="{75BF96CC-381C-4E27-8143-BD0695214237}" dt="2022-06-03T23:39:40.316" v="5838" actId="20577"/>
          <ac:spMkLst>
            <pc:docMk/>
            <pc:sldMk cId="1751716020" sldId="271"/>
            <ac:spMk id="3" creationId="{D07FC4A4-D1D1-A389-E8C7-302E1A14E4F1}"/>
          </ac:spMkLst>
        </pc:spChg>
      </pc:sldChg>
      <pc:sldChg chg="addSp delSp modSp new mod">
        <pc:chgData name="Mark Gritter" userId="8cdce680bfcc5cb3" providerId="LiveId" clId="{75BF96CC-381C-4E27-8143-BD0695214237}" dt="2022-06-04T00:00:34.039" v="6636" actId="113"/>
        <pc:sldMkLst>
          <pc:docMk/>
          <pc:sldMk cId="1400180318" sldId="272"/>
        </pc:sldMkLst>
        <pc:spChg chg="mod">
          <ac:chgData name="Mark Gritter" userId="8cdce680bfcc5cb3" providerId="LiveId" clId="{75BF96CC-381C-4E27-8143-BD0695214237}" dt="2022-06-03T23:53:24.410" v="5935" actId="20577"/>
          <ac:spMkLst>
            <pc:docMk/>
            <pc:sldMk cId="1400180318" sldId="272"/>
            <ac:spMk id="2" creationId="{70161843-93A3-774D-0F17-B7DF11AD1D87}"/>
          </ac:spMkLst>
        </pc:spChg>
        <pc:spChg chg="mod">
          <ac:chgData name="Mark Gritter" userId="8cdce680bfcc5cb3" providerId="LiveId" clId="{75BF96CC-381C-4E27-8143-BD0695214237}" dt="2022-06-04T00:00:34.039" v="6636" actId="113"/>
          <ac:spMkLst>
            <pc:docMk/>
            <pc:sldMk cId="1400180318" sldId="272"/>
            <ac:spMk id="3" creationId="{2E6D3A48-8F92-5420-B4DE-80E25157D782}"/>
          </ac:spMkLst>
        </pc:spChg>
        <pc:spChg chg="add del mod">
          <ac:chgData name="Mark Gritter" userId="8cdce680bfcc5cb3" providerId="LiveId" clId="{75BF96CC-381C-4E27-8143-BD0695214237}" dt="2022-06-03T23:55:09.980" v="5967"/>
          <ac:spMkLst>
            <pc:docMk/>
            <pc:sldMk cId="1400180318" sldId="272"/>
            <ac:spMk id="7" creationId="{64A79D02-6998-6632-CA82-79937A1864BA}"/>
          </ac:spMkLst>
        </pc:spChg>
        <pc:graphicFrameChg chg="add del mod">
          <ac:chgData name="Mark Gritter" userId="8cdce680bfcc5cb3" providerId="LiveId" clId="{75BF96CC-381C-4E27-8143-BD0695214237}" dt="2022-06-03T23:55:09.980" v="5967"/>
          <ac:graphicFrameMkLst>
            <pc:docMk/>
            <pc:sldMk cId="1400180318" sldId="272"/>
            <ac:graphicFrameMk id="6" creationId="{2496E6F3-BB8D-30C9-D9E7-8C832CD00588}"/>
          </ac:graphicFrameMkLst>
        </pc:graphicFrameChg>
      </pc:sldChg>
      <pc:sldChg chg="addSp delSp modSp new mod">
        <pc:chgData name="Mark Gritter" userId="8cdce680bfcc5cb3" providerId="LiveId" clId="{75BF96CC-381C-4E27-8143-BD0695214237}" dt="2022-06-04T01:47:38.347" v="12192" actId="21"/>
        <pc:sldMkLst>
          <pc:docMk/>
          <pc:sldMk cId="843356949" sldId="273"/>
        </pc:sldMkLst>
        <pc:spChg chg="mod">
          <ac:chgData name="Mark Gritter" userId="8cdce680bfcc5cb3" providerId="LiveId" clId="{75BF96CC-381C-4E27-8143-BD0695214237}" dt="2022-06-04T00:18:15.648" v="7063" actId="20577"/>
          <ac:spMkLst>
            <pc:docMk/>
            <pc:sldMk cId="843356949" sldId="273"/>
            <ac:spMk id="2" creationId="{B1D340D1-01C5-882B-87D2-ABFAAA7CF2F2}"/>
          </ac:spMkLst>
        </pc:spChg>
        <pc:spChg chg="mod">
          <ac:chgData name="Mark Gritter" userId="8cdce680bfcc5cb3" providerId="LiveId" clId="{75BF96CC-381C-4E27-8143-BD0695214237}" dt="2022-06-04T00:23:41.616" v="7627" actId="20577"/>
          <ac:spMkLst>
            <pc:docMk/>
            <pc:sldMk cId="843356949" sldId="273"/>
            <ac:spMk id="3" creationId="{A3BAB3E7-80DE-373C-50E0-F860454C7B8C}"/>
          </ac:spMkLst>
        </pc:spChg>
        <pc:picChg chg="add del mod">
          <ac:chgData name="Mark Gritter" userId="8cdce680bfcc5cb3" providerId="LiveId" clId="{75BF96CC-381C-4E27-8143-BD0695214237}" dt="2022-06-04T01:47:38.347" v="12192" actId="21"/>
          <ac:picMkLst>
            <pc:docMk/>
            <pc:sldMk cId="843356949" sldId="273"/>
            <ac:picMk id="7" creationId="{CC8039E6-70E6-23BD-B526-DEA402FEC7D3}"/>
          </ac:picMkLst>
        </pc:picChg>
      </pc:sldChg>
      <pc:sldChg chg="addSp delSp modSp new mod ord modClrScheme chgLayout">
        <pc:chgData name="Mark Gritter" userId="8cdce680bfcc5cb3" providerId="LiveId" clId="{75BF96CC-381C-4E27-8143-BD0695214237}" dt="2022-06-04T00:15:47.430" v="7009" actId="20577"/>
        <pc:sldMkLst>
          <pc:docMk/>
          <pc:sldMk cId="501173861" sldId="274"/>
        </pc:sldMkLst>
        <pc:spChg chg="mod ord">
          <ac:chgData name="Mark Gritter" userId="8cdce680bfcc5cb3" providerId="LiveId" clId="{75BF96CC-381C-4E27-8143-BD0695214237}" dt="2022-06-04T00:15:47.430" v="7009" actId="20577"/>
          <ac:spMkLst>
            <pc:docMk/>
            <pc:sldMk cId="501173861" sldId="274"/>
            <ac:spMk id="2" creationId="{60FFA35B-BCA8-BC9E-3D1D-44CC9BA359C5}"/>
          </ac:spMkLst>
        </pc:spChg>
        <pc:spChg chg="del mod ord">
          <ac:chgData name="Mark Gritter" userId="8cdce680bfcc5cb3" providerId="LiveId" clId="{75BF96CC-381C-4E27-8143-BD0695214237}" dt="2022-06-04T00:11:03.793" v="6695" actId="700"/>
          <ac:spMkLst>
            <pc:docMk/>
            <pc:sldMk cId="501173861" sldId="274"/>
            <ac:spMk id="3" creationId="{8442E6AF-D68C-A2EB-F1A5-4C1711431C98}"/>
          </ac:spMkLst>
        </pc:spChg>
        <pc:spChg chg="mod ord">
          <ac:chgData name="Mark Gritter" userId="8cdce680bfcc5cb3" providerId="LiveId" clId="{75BF96CC-381C-4E27-8143-BD0695214237}" dt="2022-06-04T00:11:03.793" v="6695" actId="700"/>
          <ac:spMkLst>
            <pc:docMk/>
            <pc:sldMk cId="501173861" sldId="274"/>
            <ac:spMk id="4" creationId="{214911EF-B8D2-D83A-D9A1-AD4C4F768F30}"/>
          </ac:spMkLst>
        </pc:spChg>
        <pc:spChg chg="mod ord">
          <ac:chgData name="Mark Gritter" userId="8cdce680bfcc5cb3" providerId="LiveId" clId="{75BF96CC-381C-4E27-8143-BD0695214237}" dt="2022-06-04T00:11:03.793" v="6695" actId="700"/>
          <ac:spMkLst>
            <pc:docMk/>
            <pc:sldMk cId="501173861" sldId="274"/>
            <ac:spMk id="5" creationId="{7AF054F8-4DD1-760E-A48A-0E4CC00474FC}"/>
          </ac:spMkLst>
        </pc:spChg>
        <pc:spChg chg="add del mod ord">
          <ac:chgData name="Mark Gritter" userId="8cdce680bfcc5cb3" providerId="LiveId" clId="{75BF96CC-381C-4E27-8143-BD0695214237}" dt="2022-06-04T00:15:17.717" v="6998" actId="1076"/>
          <ac:spMkLst>
            <pc:docMk/>
            <pc:sldMk cId="501173861" sldId="274"/>
            <ac:spMk id="6" creationId="{FB8F958F-8F7F-8BB7-9CAF-BAEC38FB75B1}"/>
          </ac:spMkLst>
        </pc:spChg>
        <pc:spChg chg="add del mod ord">
          <ac:chgData name="Mark Gritter" userId="8cdce680bfcc5cb3" providerId="LiveId" clId="{75BF96CC-381C-4E27-8143-BD0695214237}" dt="2022-06-04T00:13:39.749" v="6942" actId="478"/>
          <ac:spMkLst>
            <pc:docMk/>
            <pc:sldMk cId="501173861" sldId="274"/>
            <ac:spMk id="7" creationId="{BA30B771-C654-98A8-41FE-FD7250BCCB43}"/>
          </ac:spMkLst>
        </pc:spChg>
        <pc:spChg chg="add mod">
          <ac:chgData name="Mark Gritter" userId="8cdce680bfcc5cb3" providerId="LiveId" clId="{75BF96CC-381C-4E27-8143-BD0695214237}" dt="2022-06-04T00:15:08.781" v="6997" actId="1076"/>
          <ac:spMkLst>
            <pc:docMk/>
            <pc:sldMk cId="501173861" sldId="274"/>
            <ac:spMk id="9" creationId="{B5F3B09E-6F01-99AF-4E69-D1C2B8A78952}"/>
          </ac:spMkLst>
        </pc:spChg>
        <pc:graphicFrameChg chg="add del mod">
          <ac:chgData name="Mark Gritter" userId="8cdce680bfcc5cb3" providerId="LiveId" clId="{75BF96CC-381C-4E27-8143-BD0695214237}" dt="2022-06-04T00:11:11.763" v="6697"/>
          <ac:graphicFrameMkLst>
            <pc:docMk/>
            <pc:sldMk cId="501173861" sldId="274"/>
            <ac:graphicFrameMk id="8" creationId="{0DD72C3A-5CBA-2EA9-F947-27F8D0C18C0B}"/>
          </ac:graphicFrameMkLst>
        </pc:graphicFrameChg>
        <pc:graphicFrameChg chg="add del mod">
          <ac:chgData name="Mark Gritter" userId="8cdce680bfcc5cb3" providerId="LiveId" clId="{75BF96CC-381C-4E27-8143-BD0695214237}" dt="2022-06-04T00:13:57.228" v="6949"/>
          <ac:graphicFrameMkLst>
            <pc:docMk/>
            <pc:sldMk cId="501173861" sldId="274"/>
            <ac:graphicFrameMk id="10" creationId="{46986715-31E6-593E-D265-C5CCBF7850E1}"/>
          </ac:graphicFrameMkLst>
        </pc:graphicFrameChg>
      </pc:sldChg>
      <pc:sldChg chg="addSp delSp modSp add mod">
        <pc:chgData name="Mark Gritter" userId="8cdce680bfcc5cb3" providerId="LiveId" clId="{75BF96CC-381C-4E27-8143-BD0695214237}" dt="2022-06-04T01:47:45.522" v="12195" actId="478"/>
        <pc:sldMkLst>
          <pc:docMk/>
          <pc:sldMk cId="1235690793" sldId="275"/>
        </pc:sldMkLst>
        <pc:spChg chg="mod">
          <ac:chgData name="Mark Gritter" userId="8cdce680bfcc5cb3" providerId="LiveId" clId="{75BF96CC-381C-4E27-8143-BD0695214237}" dt="2022-06-04T00:29:41.081" v="8008" actId="20577"/>
          <ac:spMkLst>
            <pc:docMk/>
            <pc:sldMk cId="1235690793" sldId="275"/>
            <ac:spMk id="3" creationId="{A3BAB3E7-80DE-373C-50E0-F860454C7B8C}"/>
          </ac:spMkLst>
        </pc:spChg>
        <pc:picChg chg="add del mod">
          <ac:chgData name="Mark Gritter" userId="8cdce680bfcc5cb3" providerId="LiveId" clId="{75BF96CC-381C-4E27-8143-BD0695214237}" dt="2022-06-04T01:47:45.522" v="12195" actId="478"/>
          <ac:picMkLst>
            <pc:docMk/>
            <pc:sldMk cId="1235690793" sldId="275"/>
            <ac:picMk id="6" creationId="{A37BE946-5DCD-0841-9ABB-402C37C8C743}"/>
          </ac:picMkLst>
        </pc:picChg>
      </pc:sldChg>
      <pc:sldChg chg="addSp delSp modSp new mod">
        <pc:chgData name="Mark Gritter" userId="8cdce680bfcc5cb3" providerId="LiveId" clId="{75BF96CC-381C-4E27-8143-BD0695214237}" dt="2022-06-04T00:52:38.807" v="8383" actId="1076"/>
        <pc:sldMkLst>
          <pc:docMk/>
          <pc:sldMk cId="1620095447" sldId="276"/>
        </pc:sldMkLst>
        <pc:spChg chg="mod">
          <ac:chgData name="Mark Gritter" userId="8cdce680bfcc5cb3" providerId="LiveId" clId="{75BF96CC-381C-4E27-8143-BD0695214237}" dt="2022-06-04T00:29:59.206" v="8025" actId="20577"/>
          <ac:spMkLst>
            <pc:docMk/>
            <pc:sldMk cId="1620095447" sldId="276"/>
            <ac:spMk id="2" creationId="{8730E935-B71C-395E-C01D-5526B68C5D94}"/>
          </ac:spMkLst>
        </pc:spChg>
        <pc:spChg chg="mod">
          <ac:chgData name="Mark Gritter" userId="8cdce680bfcc5cb3" providerId="LiveId" clId="{75BF96CC-381C-4E27-8143-BD0695214237}" dt="2022-06-04T00:40:38.109" v="8374" actId="20577"/>
          <ac:spMkLst>
            <pc:docMk/>
            <pc:sldMk cId="1620095447" sldId="276"/>
            <ac:spMk id="3" creationId="{8985C4EA-9C5F-8E4E-6AB5-D4CE978EA5F1}"/>
          </ac:spMkLst>
        </pc:spChg>
        <pc:picChg chg="add del">
          <ac:chgData name="Mark Gritter" userId="8cdce680bfcc5cb3" providerId="LiveId" clId="{75BF96CC-381C-4E27-8143-BD0695214237}" dt="2022-06-04T00:42:13.104" v="8376" actId="478"/>
          <ac:picMkLst>
            <pc:docMk/>
            <pc:sldMk cId="1620095447" sldId="276"/>
            <ac:picMk id="6146" creationId="{8DCA74D8-97EA-FB4E-926A-DC5CC4AB6F6B}"/>
          </ac:picMkLst>
        </pc:picChg>
        <pc:picChg chg="add mod">
          <ac:chgData name="Mark Gritter" userId="8cdce680bfcc5cb3" providerId="LiveId" clId="{75BF96CC-381C-4E27-8143-BD0695214237}" dt="2022-06-04T00:52:38.807" v="8383" actId="1076"/>
          <ac:picMkLst>
            <pc:docMk/>
            <pc:sldMk cId="1620095447" sldId="276"/>
            <ac:picMk id="6148" creationId="{51CB62DF-6E1A-2A74-2BA1-5838BA6017CE}"/>
          </ac:picMkLst>
        </pc:picChg>
      </pc:sldChg>
      <pc:sldChg chg="new del">
        <pc:chgData name="Mark Gritter" userId="8cdce680bfcc5cb3" providerId="LiveId" clId="{75BF96CC-381C-4E27-8143-BD0695214237}" dt="2022-06-04T00:24:21.466" v="7634" actId="2696"/>
        <pc:sldMkLst>
          <pc:docMk/>
          <pc:sldMk cId="3200735451" sldId="276"/>
        </pc:sldMkLst>
      </pc:sldChg>
      <pc:sldChg chg="addSp delSp modSp new mod">
        <pc:chgData name="Mark Gritter" userId="8cdce680bfcc5cb3" providerId="LiveId" clId="{75BF96CC-381C-4E27-8143-BD0695214237}" dt="2022-06-04T00:59:57.889" v="8605" actId="20577"/>
        <pc:sldMkLst>
          <pc:docMk/>
          <pc:sldMk cId="3310527351" sldId="277"/>
        </pc:sldMkLst>
        <pc:spChg chg="mod">
          <ac:chgData name="Mark Gritter" userId="8cdce680bfcc5cb3" providerId="LiveId" clId="{75BF96CC-381C-4E27-8143-BD0695214237}" dt="2022-06-04T00:55:11.779" v="8397" actId="20577"/>
          <ac:spMkLst>
            <pc:docMk/>
            <pc:sldMk cId="3310527351" sldId="277"/>
            <ac:spMk id="2" creationId="{8DD87BF6-837C-F78F-ECD7-01A2E7436463}"/>
          </ac:spMkLst>
        </pc:spChg>
        <pc:spChg chg="mod">
          <ac:chgData name="Mark Gritter" userId="8cdce680bfcc5cb3" providerId="LiveId" clId="{75BF96CC-381C-4E27-8143-BD0695214237}" dt="2022-06-04T00:59:28.151" v="8600" actId="20577"/>
          <ac:spMkLst>
            <pc:docMk/>
            <pc:sldMk cId="3310527351" sldId="277"/>
            <ac:spMk id="3" creationId="{F0E29FCC-3FA0-9A0A-DE59-0096FA7467AD}"/>
          </ac:spMkLst>
        </pc:spChg>
        <pc:spChg chg="add del mod">
          <ac:chgData name="Mark Gritter" userId="8cdce680bfcc5cb3" providerId="LiveId" clId="{75BF96CC-381C-4E27-8143-BD0695214237}" dt="2022-06-04T00:57:44.221" v="8509"/>
          <ac:spMkLst>
            <pc:docMk/>
            <pc:sldMk cId="3310527351" sldId="277"/>
            <ac:spMk id="6" creationId="{E3DB0E46-E38D-599E-9DB3-826D33D291B3}"/>
          </ac:spMkLst>
        </pc:spChg>
        <pc:spChg chg="add del mod">
          <ac:chgData name="Mark Gritter" userId="8cdce680bfcc5cb3" providerId="LiveId" clId="{75BF96CC-381C-4E27-8143-BD0695214237}" dt="2022-06-04T00:57:44.221" v="8511"/>
          <ac:spMkLst>
            <pc:docMk/>
            <pc:sldMk cId="3310527351" sldId="277"/>
            <ac:spMk id="7" creationId="{879B6A20-DA23-23E2-20F1-DCC8411B06C7}"/>
          </ac:spMkLst>
        </pc:spChg>
        <pc:spChg chg="add mod">
          <ac:chgData name="Mark Gritter" userId="8cdce680bfcc5cb3" providerId="LiveId" clId="{75BF96CC-381C-4E27-8143-BD0695214237}" dt="2022-06-04T00:59:57.889" v="8605" actId="20577"/>
          <ac:spMkLst>
            <pc:docMk/>
            <pc:sldMk cId="3310527351" sldId="277"/>
            <ac:spMk id="8" creationId="{9B546B4D-FA8D-93CE-1CE2-7DDDE94827CF}"/>
          </ac:spMkLst>
        </pc:spChg>
        <pc:graphicFrameChg chg="add del mod">
          <ac:chgData name="Mark Gritter" userId="8cdce680bfcc5cb3" providerId="LiveId" clId="{75BF96CC-381C-4E27-8143-BD0695214237}" dt="2022-06-04T00:59:12.231" v="8550"/>
          <ac:graphicFrameMkLst>
            <pc:docMk/>
            <pc:sldMk cId="3310527351" sldId="277"/>
            <ac:graphicFrameMk id="9" creationId="{DF0B63CA-B817-145E-3DC3-B8C4A0CB188E}"/>
          </ac:graphicFrameMkLst>
        </pc:graphicFrameChg>
        <pc:graphicFrameChg chg="add del mod">
          <ac:chgData name="Mark Gritter" userId="8cdce680bfcc5cb3" providerId="LiveId" clId="{75BF96CC-381C-4E27-8143-BD0695214237}" dt="2022-06-04T00:59:47.949" v="8602"/>
          <ac:graphicFrameMkLst>
            <pc:docMk/>
            <pc:sldMk cId="3310527351" sldId="277"/>
            <ac:graphicFrameMk id="10" creationId="{469856F2-082A-2DBC-9243-B8584446D011}"/>
          </ac:graphicFrameMkLst>
        </pc:graphicFrameChg>
      </pc:sldChg>
      <pc:sldChg chg="add del">
        <pc:chgData name="Mark Gritter" userId="8cdce680bfcc5cb3" providerId="LiveId" clId="{75BF96CC-381C-4E27-8143-BD0695214237}" dt="2022-06-04T00:24:23.808" v="7635" actId="2696"/>
        <pc:sldMkLst>
          <pc:docMk/>
          <pc:sldMk cId="3831459896" sldId="277"/>
        </pc:sldMkLst>
      </pc:sldChg>
      <pc:sldChg chg="modSp new mod">
        <pc:chgData name="Mark Gritter" userId="8cdce680bfcc5cb3" providerId="LiveId" clId="{75BF96CC-381C-4E27-8143-BD0695214237}" dt="2022-06-04T01:33:29.218" v="11497" actId="20577"/>
        <pc:sldMkLst>
          <pc:docMk/>
          <pc:sldMk cId="2889868205" sldId="278"/>
        </pc:sldMkLst>
        <pc:spChg chg="mod">
          <ac:chgData name="Mark Gritter" userId="8cdce680bfcc5cb3" providerId="LiveId" clId="{75BF96CC-381C-4E27-8143-BD0695214237}" dt="2022-06-04T01:00:15.849" v="8612" actId="20577"/>
          <ac:spMkLst>
            <pc:docMk/>
            <pc:sldMk cId="2889868205" sldId="278"/>
            <ac:spMk id="2" creationId="{B8DCC614-5FA9-3FFF-74AB-079BA4EFE2AB}"/>
          </ac:spMkLst>
        </pc:spChg>
        <pc:spChg chg="mod">
          <ac:chgData name="Mark Gritter" userId="8cdce680bfcc5cb3" providerId="LiveId" clId="{75BF96CC-381C-4E27-8143-BD0695214237}" dt="2022-06-04T01:33:29.218" v="11497" actId="20577"/>
          <ac:spMkLst>
            <pc:docMk/>
            <pc:sldMk cId="2889868205" sldId="278"/>
            <ac:spMk id="3" creationId="{9C6B406F-4A84-0248-073C-3FF5120FC67B}"/>
          </ac:spMkLst>
        </pc:spChg>
      </pc:sldChg>
      <pc:sldChg chg="addSp delSp modSp new mod ord">
        <pc:chgData name="Mark Gritter" userId="8cdce680bfcc5cb3" providerId="LiveId" clId="{75BF96CC-381C-4E27-8143-BD0695214237}" dt="2022-06-04T01:24:43.044" v="10430" actId="20577"/>
        <pc:sldMkLst>
          <pc:docMk/>
          <pc:sldMk cId="2033683850" sldId="279"/>
        </pc:sldMkLst>
        <pc:spChg chg="mod">
          <ac:chgData name="Mark Gritter" userId="8cdce680bfcc5cb3" providerId="LiveId" clId="{75BF96CC-381C-4E27-8143-BD0695214237}" dt="2022-06-04T01:06:53.660" v="9303" actId="20577"/>
          <ac:spMkLst>
            <pc:docMk/>
            <pc:sldMk cId="2033683850" sldId="279"/>
            <ac:spMk id="2" creationId="{6FBEE9C0-FD04-A9FD-C18D-1DDB0A0F9D45}"/>
          </ac:spMkLst>
        </pc:spChg>
        <pc:spChg chg="mod">
          <ac:chgData name="Mark Gritter" userId="8cdce680bfcc5cb3" providerId="LiveId" clId="{75BF96CC-381C-4E27-8143-BD0695214237}" dt="2022-06-04T01:24:43.044" v="10430" actId="20577"/>
          <ac:spMkLst>
            <pc:docMk/>
            <pc:sldMk cId="2033683850" sldId="279"/>
            <ac:spMk id="3" creationId="{C885027F-B524-8E76-4A90-353BDD119FC6}"/>
          </ac:spMkLst>
        </pc:spChg>
        <pc:spChg chg="add del">
          <ac:chgData name="Mark Gritter" userId="8cdce680bfcc5cb3" providerId="LiveId" clId="{75BF96CC-381C-4E27-8143-BD0695214237}" dt="2022-06-04T01:08:04.580" v="9522"/>
          <ac:spMkLst>
            <pc:docMk/>
            <pc:sldMk cId="2033683850" sldId="279"/>
            <ac:spMk id="6" creationId="{1D6F3C93-54DF-1185-EACE-602E7E692CE7}"/>
          </ac:spMkLst>
        </pc:spChg>
      </pc:sldChg>
      <pc:sldChg chg="modSp new mod">
        <pc:chgData name="Mark Gritter" userId="8cdce680bfcc5cb3" providerId="LiveId" clId="{75BF96CC-381C-4E27-8143-BD0695214237}" dt="2022-06-04T01:55:50.363" v="13279" actId="20577"/>
        <pc:sldMkLst>
          <pc:docMk/>
          <pc:sldMk cId="2251619087" sldId="280"/>
        </pc:sldMkLst>
        <pc:spChg chg="mod">
          <ac:chgData name="Mark Gritter" userId="8cdce680bfcc5cb3" providerId="LiveId" clId="{75BF96CC-381C-4E27-8143-BD0695214237}" dt="2022-06-04T01:16:08.978" v="9772" actId="20577"/>
          <ac:spMkLst>
            <pc:docMk/>
            <pc:sldMk cId="2251619087" sldId="280"/>
            <ac:spMk id="2" creationId="{97060768-C066-A4AD-C4DB-33F84757514A}"/>
          </ac:spMkLst>
        </pc:spChg>
        <pc:spChg chg="mod">
          <ac:chgData name="Mark Gritter" userId="8cdce680bfcc5cb3" providerId="LiveId" clId="{75BF96CC-381C-4E27-8143-BD0695214237}" dt="2022-06-04T01:55:50.363" v="13279" actId="20577"/>
          <ac:spMkLst>
            <pc:docMk/>
            <pc:sldMk cId="2251619087" sldId="280"/>
            <ac:spMk id="3" creationId="{898AFD06-5962-8E55-DF3F-C913052CDFF7}"/>
          </ac:spMkLst>
        </pc:spChg>
      </pc:sldChg>
      <pc:sldChg chg="addSp delSp modSp new mod chgLayout">
        <pc:chgData name="Mark Gritter" userId="8cdce680bfcc5cb3" providerId="LiveId" clId="{75BF96CC-381C-4E27-8143-BD0695214237}" dt="2022-06-04T01:45:56.516" v="12187" actId="20577"/>
        <pc:sldMkLst>
          <pc:docMk/>
          <pc:sldMk cId="2163350544" sldId="281"/>
        </pc:sldMkLst>
        <pc:spChg chg="mod ord">
          <ac:chgData name="Mark Gritter" userId="8cdce680bfcc5cb3" providerId="LiveId" clId="{75BF96CC-381C-4E27-8143-BD0695214237}" dt="2022-06-04T01:45:56.516" v="12187" actId="20577"/>
          <ac:spMkLst>
            <pc:docMk/>
            <pc:sldMk cId="2163350544" sldId="281"/>
            <ac:spMk id="2" creationId="{414C17CE-CD6D-8290-E07A-27DBA2B395A2}"/>
          </ac:spMkLst>
        </pc:spChg>
        <pc:spChg chg="add del mod">
          <ac:chgData name="Mark Gritter" userId="8cdce680bfcc5cb3" providerId="LiveId" clId="{75BF96CC-381C-4E27-8143-BD0695214237}" dt="2022-06-04T01:45:47.176" v="12157" actId="2711"/>
          <ac:spMkLst>
            <pc:docMk/>
            <pc:sldMk cId="2163350544" sldId="281"/>
            <ac:spMk id="3" creationId="{E73CA62F-355C-AD70-8318-66C8D089985F}"/>
          </ac:spMkLst>
        </pc:spChg>
        <pc:spChg chg="mod ord">
          <ac:chgData name="Mark Gritter" userId="8cdce680bfcc5cb3" providerId="LiveId" clId="{75BF96CC-381C-4E27-8143-BD0695214237}" dt="2022-06-04T01:35:59.735" v="11516" actId="700"/>
          <ac:spMkLst>
            <pc:docMk/>
            <pc:sldMk cId="2163350544" sldId="281"/>
            <ac:spMk id="4" creationId="{791D692E-DCE8-9FFD-5F66-7C76D72E8ABB}"/>
          </ac:spMkLst>
        </pc:spChg>
        <pc:spChg chg="mod ord">
          <ac:chgData name="Mark Gritter" userId="8cdce680bfcc5cb3" providerId="LiveId" clId="{75BF96CC-381C-4E27-8143-BD0695214237}" dt="2022-06-04T01:35:59.735" v="11516" actId="700"/>
          <ac:spMkLst>
            <pc:docMk/>
            <pc:sldMk cId="2163350544" sldId="281"/>
            <ac:spMk id="5" creationId="{1F5DC37E-849C-315E-409C-BEFE5B374C51}"/>
          </ac:spMkLst>
        </pc:spChg>
        <pc:picChg chg="add del mod ord">
          <ac:chgData name="Mark Gritter" userId="8cdce680bfcc5cb3" providerId="LiveId" clId="{75BF96CC-381C-4E27-8143-BD0695214237}" dt="2022-06-04T01:36:01.630" v="11520"/>
          <ac:picMkLst>
            <pc:docMk/>
            <pc:sldMk cId="2163350544" sldId="281"/>
            <ac:picMk id="7" creationId="{2FA3A05A-D075-3B89-6578-702BF37935F6}"/>
          </ac:picMkLst>
        </pc:picChg>
        <pc:picChg chg="add del mod">
          <ac:chgData name="Mark Gritter" userId="8cdce680bfcc5cb3" providerId="LiveId" clId="{75BF96CC-381C-4E27-8143-BD0695214237}" dt="2022-06-04T01:36:09.692" v="11522"/>
          <ac:picMkLst>
            <pc:docMk/>
            <pc:sldMk cId="2163350544" sldId="281"/>
            <ac:picMk id="9" creationId="{002DBD38-6A96-1449-004E-6137312A8205}"/>
          </ac:picMkLst>
        </pc:picChg>
        <pc:picChg chg="add mod">
          <ac:chgData name="Mark Gritter" userId="8cdce680bfcc5cb3" providerId="LiveId" clId="{75BF96CC-381C-4E27-8143-BD0695214237}" dt="2022-06-04T01:37:12.384" v="11722" actId="1076"/>
          <ac:picMkLst>
            <pc:docMk/>
            <pc:sldMk cId="2163350544" sldId="281"/>
            <ac:picMk id="11" creationId="{1EFFFFE2-6FEA-5037-EAD3-21FB65C5FC50}"/>
          </ac:picMkLst>
        </pc:picChg>
        <pc:picChg chg="add mod">
          <ac:chgData name="Mark Gritter" userId="8cdce680bfcc5cb3" providerId="LiveId" clId="{75BF96CC-381C-4E27-8143-BD0695214237}" dt="2022-06-04T01:37:36.920" v="11761" actId="1076"/>
          <ac:picMkLst>
            <pc:docMk/>
            <pc:sldMk cId="2163350544" sldId="281"/>
            <ac:picMk id="13" creationId="{584E3F58-551B-1624-47B8-0E00D7452984}"/>
          </ac:picMkLst>
        </pc:picChg>
        <pc:picChg chg="add mod">
          <ac:chgData name="Mark Gritter" userId="8cdce680bfcc5cb3" providerId="LiveId" clId="{75BF96CC-381C-4E27-8143-BD0695214237}" dt="2022-06-04T01:37:51.577" v="11763" actId="1076"/>
          <ac:picMkLst>
            <pc:docMk/>
            <pc:sldMk cId="2163350544" sldId="281"/>
            <ac:picMk id="15" creationId="{66DEF3D0-4D68-9749-133D-B3790DAF5912}"/>
          </ac:picMkLst>
        </pc:picChg>
        <pc:picChg chg="add del mod">
          <ac:chgData name="Mark Gritter" userId="8cdce680bfcc5cb3" providerId="LiveId" clId="{75BF96CC-381C-4E27-8143-BD0695214237}" dt="2022-06-04T01:44:05.324" v="12088" actId="478"/>
          <ac:picMkLst>
            <pc:docMk/>
            <pc:sldMk cId="2163350544" sldId="281"/>
            <ac:picMk id="9218" creationId="{E1FF52A2-95DF-9690-CAAB-9D37E85FD184}"/>
          </ac:picMkLst>
        </pc:picChg>
      </pc:sldChg>
      <pc:sldChg chg="modSp new mod">
        <pc:chgData name="Mark Gritter" userId="8cdce680bfcc5cb3" providerId="LiveId" clId="{75BF96CC-381C-4E27-8143-BD0695214237}" dt="2022-06-04T01:55:15.161" v="13214" actId="20577"/>
        <pc:sldMkLst>
          <pc:docMk/>
          <pc:sldMk cId="1478396593" sldId="282"/>
        </pc:sldMkLst>
        <pc:spChg chg="mod">
          <ac:chgData name="Mark Gritter" userId="8cdce680bfcc5cb3" providerId="LiveId" clId="{75BF96CC-381C-4E27-8143-BD0695214237}" dt="2022-06-04T01:39:10.738" v="11903" actId="20577"/>
          <ac:spMkLst>
            <pc:docMk/>
            <pc:sldMk cId="1478396593" sldId="282"/>
            <ac:spMk id="2" creationId="{954BE3F4-8B24-25A4-EF32-501679EA8A56}"/>
          </ac:spMkLst>
        </pc:spChg>
        <pc:spChg chg="mod">
          <ac:chgData name="Mark Gritter" userId="8cdce680bfcc5cb3" providerId="LiveId" clId="{75BF96CC-381C-4E27-8143-BD0695214237}" dt="2022-06-04T01:55:15.161" v="13214" actId="20577"/>
          <ac:spMkLst>
            <pc:docMk/>
            <pc:sldMk cId="1478396593" sldId="282"/>
            <ac:spMk id="3" creationId="{A0DBD72B-54AE-E882-38BB-1469FCE3CC7E}"/>
          </ac:spMkLst>
        </pc:spChg>
      </pc:sldChg>
    </pc:docChg>
  </pc:docChgLst>
</pc:chgInfo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fif>
</file>

<file path=ppt/media/image17.png>
</file>

<file path=ppt/media/image18.svg>
</file>

<file path=ppt/media/image19.png>
</file>

<file path=ppt/media/image2.jpg>
</file>

<file path=ppt/media/image3.jp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912298-A444-4134-9817-57458A472971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A98070-F64E-42AA-BB78-191B156745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83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Smart people still produce bugs.</a:t>
            </a:r>
            <a:r>
              <a:rPr lang="en-US" baseline="0" dirty="0"/>
              <a:t> It’s inevitable. Even when they try to prove that their code is correct, seasoned professionals make mistakes.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227FC2-39DA-4601-B0CD-C691C52330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9029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Show example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98070-F64E-42AA-BB78-191B156745A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793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98070-F64E-42AA-BB78-191B156745A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1228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98070-F64E-42AA-BB78-191B156745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1963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(Two of my current co-workers worked on it while interning at MSR!)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98070-F64E-42AA-BB78-191B156745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44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When I first wrote this example, I swapped the even and odd definitions! So I was very confused about why it wasn’t type-checking automatically.  This is a consistent problem with F*: it’ll fail but it won’t tell you *why* it fails.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98070-F64E-42AA-BB78-191B156745A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9051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98070-F64E-42AA-BB78-191B156745A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288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98070-F64E-42AA-BB78-191B156745A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654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98070-F64E-42AA-BB78-191B156745A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0875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Types are propositions!</a:t>
            </a:r>
          </a:p>
          <a:p>
            <a:endParaRPr lang="en-US" dirty="0"/>
          </a:p>
          <a:p>
            <a:r>
              <a:rPr lang="en-US" dirty="0"/>
              <a:t>This theorem would be reasonably hard to prove, so I’m not going 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98070-F64E-42AA-BB78-191B156745A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057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98070-F64E-42AA-BB78-191B156745A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34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blipFill dpi="0" rotWithShape="1">
            <a:blip r:embed="rId2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@markgritter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0" y="0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93700" ty="-82550" sx="35000" sy="3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 dirty="0"/>
              <a:t>@markgritter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fstar-lang.org/tutorial/tutorial.html" TargetMode="External"/><Relationship Id="rId7" Type="http://schemas.openxmlformats.org/officeDocument/2006/relationships/hyperlink" Target="https://www.youtube.com/playlist?list=PLVoZsDupSnwHtYDM4VCMG-HD4CGHOoHOP" TargetMode="External"/><Relationship Id="rId2" Type="http://schemas.openxmlformats.org/officeDocument/2006/relationships/hyperlink" Target="http://www.fstar-lang.org/tutoria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gritter/aoc-fstar/blob/main/doc/FeaturesForTheCompleteNoob.md" TargetMode="External"/><Relationship Id="rId5" Type="http://schemas.openxmlformats.org/officeDocument/2006/relationships/hyperlink" Target="https://github.com/mgritter/aoc-fstar" TargetMode="External"/><Relationship Id="rId4" Type="http://schemas.openxmlformats.org/officeDocument/2006/relationships/hyperlink" Target="https://people.csail.mit.edu/cpitcla/fstar.js/TacticsTutorial.html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f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norevisions?utm_source=unsplash&amp;utm_medium=referral&amp;utm_content=creditCopyTex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hyperlink" Target="https://unsplash.com/s/photos/thinking?utm_source=unsplash&amp;utm_medium=referral&amp;utm_content=creditCopyTex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star-lang.or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fstar-lang.org/run.php" TargetMode="External"/><Relationship Id="rId4" Type="http://schemas.openxmlformats.org/officeDocument/2006/relationships/hyperlink" Target="https://github.com/FStarLang/FStar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AFF25-F2DF-7325-7EB6-C286C27C46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Functions are proofs!</a:t>
            </a:r>
            <a:br>
              <a:rPr lang="en-US" dirty="0"/>
            </a:br>
            <a:r>
              <a:rPr lang="en-US" dirty="0"/>
              <a:t>An introduction to the F* Language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780692-AC10-7C18-5714-A81415F7DD4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Mark Gritter</a:t>
            </a:r>
          </a:p>
          <a:p>
            <a:r>
              <a:rPr lang="en-US" dirty="0"/>
              <a:t>@markgritter</a:t>
            </a:r>
          </a:p>
          <a:p>
            <a:r>
              <a:rPr lang="en-US" dirty="0" err="1"/>
              <a:t>MinneBar</a:t>
            </a:r>
            <a:r>
              <a:rPr lang="en-US" dirty="0"/>
              <a:t> 2022 </a:t>
            </a:r>
          </a:p>
        </p:txBody>
      </p:sp>
    </p:spTree>
    <p:extLst>
      <p:ext uri="{BB962C8B-B14F-4D97-AF65-F5344CB8AC3E}">
        <p14:creationId xmlns:p14="http://schemas.microsoft.com/office/powerpoint/2010/main" val="2050954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BC22BD-83C7-A039-4FC8-51D2BA606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Type-checking is… proof-checking?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73087-63AD-F920-99BF-B73E81FC2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We need a couple more pieces:</a:t>
            </a:r>
          </a:p>
          <a:p>
            <a:pPr marL="642366" lvl="1" indent="-514350">
              <a:buFont typeface="+mj-lt"/>
              <a:buAutoNum type="arabicPeriod"/>
            </a:pPr>
            <a:r>
              <a:rPr lang="en-US" sz="3200" b="1" dirty="0"/>
              <a:t>Dependent types</a:t>
            </a:r>
          </a:p>
          <a:p>
            <a:pPr marL="642366" lvl="1" indent="-514350">
              <a:buFont typeface="+mj-lt"/>
              <a:buAutoNum type="arabicPeriod"/>
            </a:pPr>
            <a:r>
              <a:rPr lang="en-US" sz="3200" dirty="0"/>
              <a:t>The horrible pun also known as the </a:t>
            </a:r>
            <a:r>
              <a:rPr lang="en-US" sz="3200" b="1" dirty="0"/>
              <a:t>Curry-Howard correspondence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8BC985-5007-B786-CD3F-2C830B9F8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8CDD7-AD56-C2F0-911A-F60383BF1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4122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26858-3908-4E76-30B8-17CFCCD8D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foundational pun (highly fictionalized)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224428-5561-2E19-3BD9-354A6BA054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LOGIC: The Hypothetical Syllogism</a:t>
            </a:r>
          </a:p>
          <a:p>
            <a:r>
              <a:rPr lang="en-US" dirty="0"/>
              <a:t>If A implies B, and B implies C, then A implies C!</a:t>
            </a:r>
          </a:p>
          <a:p>
            <a:pPr marL="0" indent="0">
              <a:buNone/>
            </a:pPr>
            <a:r>
              <a:rPr lang="en-US" dirty="0"/>
              <a:t>   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(A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→ 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B) 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→ (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(B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→ C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)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 →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 (A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→ 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B)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10AE5-5E44-3B53-E4D0-4D27A8AC3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34886-808D-5D6F-5E4A-1FABAF010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FF6905-3C7A-CADB-8D43-9C897E3C03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24" t="2830" r="27816"/>
          <a:stretch/>
        </p:blipFill>
        <p:spPr bwMode="auto">
          <a:xfrm>
            <a:off x="2476171" y="4090851"/>
            <a:ext cx="1850791" cy="191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8916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26858-3908-4E76-30B8-17CFCCD8D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foundational pun (highly fictionalized)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224428-5561-2E19-3BD9-354A6BA054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LOGIC: The Hypothetical Syllogism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58B6C0"/>
              </a:buClr>
              <a:buSzPct val="100000"/>
              <a:buFont typeface="Tw Cen MT" panose="020B0602020104020603" pitchFamily="34" charset="0"/>
              <a:buChar char=" "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If A implies B, and B implies C, then A implies C!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58B6C0"/>
              </a:buClr>
              <a:buSzPct val="100000"/>
              <a:buFont typeface="Tw Cen MT" panose="020B0602020104020603" pitchFamily="34" charset="0"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(A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B)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 (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(B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 C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)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 →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 (A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B) 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7E29EF1-7093-DD71-3B55-F56101CC238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ctr"/>
            <a:r>
              <a:rPr lang="en-US" b="1" dirty="0"/>
              <a:t>COMPUTING: Composition</a:t>
            </a:r>
          </a:p>
          <a:p>
            <a:pPr marL="91440" marR="0" lvl="0" indent="-9144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58B6C0"/>
              </a:buClr>
              <a:buSzPct val="100000"/>
              <a:buFont typeface="Tw Cen MT" panose="020B0602020104020603" pitchFamily="34" charset="0"/>
              <a:buChar char=" 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cs typeface="Courier New" panose="02070309020205020404" pitchFamily="49" charset="0"/>
              </a:rPr>
              <a:t>let compose f g x = 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cs typeface="Courier New" panose="02070309020205020404" pitchFamily="49" charset="0"/>
              </a:rPr>
              <a:t>    f (g x))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58B6C0"/>
              </a:buClr>
              <a:buSzPct val="100000"/>
              <a:buFont typeface="Tw Cen MT" panose="020B0602020104020603" pitchFamily="34" charset="0"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w Cen MT" panose="020B0602020104020603"/>
                <a:ea typeface="+mn-ea"/>
                <a:cs typeface="+mn-cs"/>
              </a:rPr>
              <a:t>      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(A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B)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 (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(B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 C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)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 →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 (A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B) 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10AE5-5E44-3B53-E4D0-4D27A8AC3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34886-808D-5D6F-5E4A-1FABAF010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FF6905-3C7A-CADB-8D43-9C897E3C03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24" t="2830" r="27816"/>
          <a:stretch/>
        </p:blipFill>
        <p:spPr bwMode="auto">
          <a:xfrm>
            <a:off x="2476171" y="4090851"/>
            <a:ext cx="1850791" cy="191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nstitute Professor and Associate Provost for Faculty Equity Barbara Liskov">
            <a:extLst>
              <a:ext uri="{FF2B5EF4-FFF2-40B4-BE49-F238E27FC236}">
                <a16:creationId xmlns:a16="http://schemas.microsoft.com/office/drawing/2014/main" id="{67CAD536-09C5-8A1B-C33C-FB23A3261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6211" y="4055146"/>
            <a:ext cx="3005618" cy="225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828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26858-3908-4E76-30B8-17CFCCD8D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foundational pun (highly fictionalized)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224428-5561-2E19-3BD9-354A6BA054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dirty="0"/>
              <a:t>LOGIC: The Hypothetical Syllogism</a:t>
            </a:r>
          </a:p>
          <a:p>
            <a:pPr algn="ctr"/>
            <a:r>
              <a:rPr lang="en-US" dirty="0"/>
              <a:t>If A implies B, and B implies C, then A implies C!</a:t>
            </a:r>
          </a:p>
          <a:p>
            <a:pPr marL="0" indent="0" algn="ctr">
              <a:buNone/>
            </a:pP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(A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→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B) 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→ (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(B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→C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)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 →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 (A</a:t>
            </a:r>
            <a:r>
              <a:rPr lang="en-US" b="0" i="0" dirty="0">
                <a:solidFill>
                  <a:srgbClr val="000000"/>
                </a:solidFill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→</a:t>
            </a:r>
            <a:r>
              <a:rPr lang="en-US" dirty="0">
                <a:latin typeface="Segoe UI Symbol" panose="020B0502040204020203" pitchFamily="34" charset="0"/>
                <a:ea typeface="Segoe UI Symbol" panose="020B0502040204020203" pitchFamily="34" charset="0"/>
              </a:rPr>
              <a:t>B) 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7E29EF1-7093-DD71-3B55-F56101CC238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algn="ctr"/>
            <a:r>
              <a:rPr lang="en-US" b="1" dirty="0"/>
              <a:t>COMPUTING: Composition</a:t>
            </a:r>
          </a:p>
          <a:p>
            <a:pPr marL="91440" marR="0" lvl="0" indent="-9144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58B6C0"/>
              </a:buClr>
              <a:buSzPct val="100000"/>
              <a:buFont typeface="Tw Cen MT" panose="020B0602020104020603" pitchFamily="34" charset="0"/>
              <a:buChar char=" "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cs typeface="Courier New" panose="02070309020205020404" pitchFamily="49" charset="0"/>
              </a:rPr>
              <a:t>let compose f g x = </a:t>
            </a:r>
            <a:b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ourier New" panose="02070309020205020404" pitchFamily="49" charset="0"/>
                <a:cs typeface="Courier New" panose="02070309020205020404" pitchFamily="49" charset="0"/>
              </a:rPr>
              <a:t>    f (g x))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58B6C0"/>
              </a:buClr>
              <a:buSzPct val="100000"/>
              <a:buFont typeface="Tw Cen MT" panose="020B0602020104020603" pitchFamily="34" charset="0"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(A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B)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 (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(B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→C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)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 →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 (A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B) </a:t>
            </a:r>
          </a:p>
          <a:p>
            <a:pPr marL="91440" marR="0" lvl="0" indent="-91440" algn="l" defTabSz="914400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rgbClr val="58B6C0"/>
              </a:buClr>
              <a:buSzPct val="100000"/>
              <a:buFont typeface="Tw Cen MT" panose="020B0602020104020603" pitchFamily="34" charset="0"/>
              <a:buChar char=" "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210AE5-5E44-3B53-E4D0-4D27A8AC3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B34886-808D-5D6F-5E4A-1FABAF010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FF6905-3C7A-CADB-8D43-9C897E3C03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24" t="2830" r="27816"/>
          <a:stretch/>
        </p:blipFill>
        <p:spPr bwMode="auto">
          <a:xfrm>
            <a:off x="2476171" y="4090851"/>
            <a:ext cx="1850791" cy="1917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nstitute Professor and Associate Provost for Faculty Equity Barbara Liskov">
            <a:extLst>
              <a:ext uri="{FF2B5EF4-FFF2-40B4-BE49-F238E27FC236}">
                <a16:creationId xmlns:a16="http://schemas.microsoft.com/office/drawing/2014/main" id="{67CAD536-09C5-8A1B-C33C-FB23A32613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6211" y="4055146"/>
            <a:ext cx="3005618" cy="2254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Pam from The Office not seeing a difference between two blank papers">
            <a:extLst>
              <a:ext uri="{FF2B5EF4-FFF2-40B4-BE49-F238E27FC236}">
                <a16:creationId xmlns:a16="http://schemas.microsoft.com/office/drawing/2014/main" id="{DF074885-20E5-BC56-A425-10A2FCEB06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6071" y="1335024"/>
            <a:ext cx="8546497" cy="480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7B9691-409C-185D-017E-F72C6BAC42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786725">
            <a:off x="2291794" y="1738624"/>
            <a:ext cx="1403828" cy="11723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E32CFC-A6A8-8E7B-CB20-8C063934C6F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936334">
            <a:off x="4254319" y="2003352"/>
            <a:ext cx="1551497" cy="136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60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5DAE7BC-6BF0-A992-B7D3-8AAD5B5A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the hardest part</a:t>
            </a:r>
            <a:br>
              <a:rPr lang="en-US" dirty="0"/>
            </a:br>
            <a:r>
              <a:rPr lang="en-US" sz="2400" dirty="0"/>
              <a:t>(except for all the other hard parts)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2F753D-5127-BDF6-B1F7-766F5E161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5400" dirty="0"/>
              <a:t>A function is a constructive proof.</a:t>
            </a:r>
          </a:p>
          <a:p>
            <a:r>
              <a:rPr lang="en-US" dirty="0"/>
              <a:t>Most functions don’t prove very interesting theorems.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let square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x:int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: int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op_Multiply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x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x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has type</a:t>
            </a:r>
          </a:p>
          <a:p>
            <a:r>
              <a:rPr lang="en-US" dirty="0"/>
              <a:t>         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int </a:t>
            </a: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Symbol" panose="020B0502040204020203" pitchFamily="34" charset="0"/>
                <a:ea typeface="Segoe UI Symbol" panose="020B0502040204020203" pitchFamily="34" charset="0"/>
                <a:cs typeface="+mn-cs"/>
              </a:rPr>
              <a:t>→ </a:t>
            </a:r>
            <a:r>
              <a:rPr lang="en-US" dirty="0">
                <a:solidFill>
                  <a:prstClr val="black"/>
                </a:solidFill>
                <a:latin typeface="Segoe UI Symbol" panose="020B0502040204020203" pitchFamily="34" charset="0"/>
                <a:ea typeface="Segoe UI Symbol" panose="020B0502040204020203" pitchFamily="34" charset="0"/>
              </a:rPr>
              <a:t>int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or, in English, it says</a:t>
            </a:r>
          </a:p>
          <a:p>
            <a:r>
              <a:rPr lang="en-US" dirty="0"/>
              <a:t>         </a:t>
            </a:r>
            <a:r>
              <a:rPr lang="en-US" dirty="0">
                <a:latin typeface="Comic Sans MS" panose="030F0702030302020204" pitchFamily="66" charset="0"/>
              </a:rPr>
              <a:t>If an integer exists, then an integer exists.</a:t>
            </a:r>
          </a:p>
          <a:p>
            <a:r>
              <a:rPr lang="en-US" dirty="0"/>
              <a:t>though the form that’s maybe more useful is:</a:t>
            </a:r>
          </a:p>
          <a:p>
            <a:r>
              <a:rPr lang="en-US" dirty="0">
                <a:latin typeface="Comic Sans MS" panose="030F0702030302020204" pitchFamily="66" charset="0"/>
              </a:rPr>
              <a:t>       </a:t>
            </a:r>
            <a:r>
              <a:rPr lang="en-US" dirty="0"/>
              <a:t> </a:t>
            </a:r>
            <a:r>
              <a:rPr lang="en-US" dirty="0">
                <a:latin typeface="Comic Sans MS" panose="030F0702030302020204" pitchFamily="66" charset="0"/>
              </a:rPr>
              <a:t>For all integers X, some integer exists.</a:t>
            </a:r>
          </a:p>
          <a:p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DCAB3F-4BE7-8894-52E2-A6F7BCE11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err="1"/>
              <a:t>Minnebar</a:t>
            </a:r>
            <a:r>
              <a:rPr lang="en-US" dirty="0"/>
              <a:t> 16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94957A-0D75-752D-25EA-423D081B19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36246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09594-E59B-3883-9A39-1FE9AEBD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write a more interesting proof?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7FC4A4-D1D1-A389-E8C7-302E1A14E4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2800" dirty="0"/>
              <a:t>By expanding the language of </a:t>
            </a:r>
            <a:r>
              <a:rPr lang="en-US" sz="2800" i="1" dirty="0"/>
              <a:t>types</a:t>
            </a:r>
            <a:r>
              <a:rPr lang="en-US" sz="2800" dirty="0"/>
              <a:t> we can talk about!</a:t>
            </a:r>
          </a:p>
          <a:p>
            <a:r>
              <a:rPr lang="en-US" sz="2800" dirty="0"/>
              <a:t>Suppose we want to prove</a:t>
            </a:r>
          </a:p>
          <a:p>
            <a:r>
              <a:rPr lang="en-US" sz="2800" dirty="0"/>
              <a:t>   </a:t>
            </a:r>
            <a:r>
              <a:rPr lang="en-US" sz="2800" dirty="0">
                <a:latin typeface="Comic Sans MS" panose="030F0702030302020204" pitchFamily="66" charset="0"/>
              </a:rPr>
              <a:t>For any prime X, there is some prime Y, and Y is strictly larger than X.</a:t>
            </a:r>
          </a:p>
          <a:p>
            <a:r>
              <a:rPr lang="en-US" sz="2800" dirty="0"/>
              <a:t>The corresponding theorem in the language of F* is:</a:t>
            </a:r>
          </a:p>
          <a:p>
            <a:r>
              <a:rPr lang="en-US" sz="2800" dirty="0"/>
              <a:t>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larger_prime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: (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x:prime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 -&gt; (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y:prime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{y&gt;x})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 The refinement now refers to a previous argument; the jargon for this is </a:t>
            </a:r>
            <a:r>
              <a:rPr lang="en-US" sz="2800" b="1" dirty="0"/>
              <a:t>dependent typing</a:t>
            </a:r>
            <a:r>
              <a:rPr lang="en-US" sz="2800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038E1B-B6DD-69CD-61B2-E2EAC3DE5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8C2DFC-BCA3-770D-EB3B-05A7D267B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716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61843-93A3-774D-0F17-B7DF11AD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Dependent Type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D3A48-8F92-5420-B4DE-80E25157D7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the F* standard library:</a:t>
            </a:r>
          </a:p>
          <a:p>
            <a:r>
              <a:rPr lang="en-US" dirty="0"/>
              <a:t>The </a:t>
            </a:r>
            <a:r>
              <a:rPr lang="en-US" b="1" dirty="0"/>
              <a:t>index</a:t>
            </a:r>
            <a:r>
              <a:rPr lang="en-US" dirty="0"/>
              <a:t> function only takes an index that is provably less than the length of the list!</a:t>
            </a:r>
          </a:p>
          <a:p>
            <a:pPr marL="0" indent="0">
              <a:buNone/>
            </a:pPr>
            <a:r>
              <a:rPr lang="en-US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index: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#a:Type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l:list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b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i:nat{i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&lt;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length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l}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-&gt;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Tot</a:t>
            </a:r>
            <a:r>
              <a:rPr lang="en-US" b="0" i="0" dirty="0">
                <a:solidFill>
                  <a:srgbClr val="24292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/>
              <a:t>The </a:t>
            </a:r>
            <a:r>
              <a:rPr lang="en-US" b="1" dirty="0"/>
              <a:t>filter</a:t>
            </a:r>
            <a:r>
              <a:rPr lang="en-US" dirty="0"/>
              <a:t> function returns a list; every member of that list satisfies the predicate given.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filter : #a: Type -&gt; f:(a -&gt; Tot bool) 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-&gt; l: list a 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-&gt; Tot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m:list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a{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forall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x.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x m ==&gt; f x})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BE64F-995D-8C9A-8873-CCA250136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6C1E82-FB4C-D2DB-F579-22A4D8D87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180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FA35B-BCA8-BC9E-3D1D-44CC9BA35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Dependent types: complicated example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8F958F-8F7F-8BB7-9CAF-BAEC38FB75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8442" y="2249424"/>
            <a:ext cx="4754880" cy="4023360"/>
          </a:xfrm>
        </p:spPr>
        <p:txBody>
          <a:bodyPr>
            <a:normAutofit/>
          </a:bodyPr>
          <a:lstStyle/>
          <a:p>
            <a:r>
              <a:rPr lang="en-US" sz="1400" dirty="0"/>
              <a:t>From Advent Of Code 2021, day 21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game_state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= {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player_1_score : 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n:nat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{n&lt;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max_score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player_1_position :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board_position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player_2_score : 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n:nat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{n&lt;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max_score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player_2_position :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board_position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turn : 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n:nat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{n = 1 \/ n = 2});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// deterministic die cycles 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// between 1 and 100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next_die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: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die_value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num_die_rolls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: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nat</a:t>
            </a:r>
            <a:b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911EF-B8D2-D83A-D9A1-AD4C4F768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054F8-4DD1-760E-A48A-0E4CC0047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F3B09E-6F01-99AF-4E69-D1C2B8A78952}"/>
              </a:ext>
            </a:extLst>
          </p:cNvPr>
          <p:cNvSpPr txBox="1"/>
          <p:nvPr/>
        </p:nvSpPr>
        <p:spPr>
          <a:xfrm>
            <a:off x="5378397" y="1546097"/>
            <a:ext cx="681360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let player_1_move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g:game_state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g.turn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=1 /\ g.player_1_score&lt;1000}) :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h:game_state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h.turn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2 /\ 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h.num_die_rolls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g.num_die_rolls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+ 3 /\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h.player_2_score = g.player_2_score /\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h.player_2_position = g.player_2_position}) =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let d0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g.next_die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let d1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advance_die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d0 in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let d2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advance_die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d1 in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let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next_d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advance_die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d2 in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let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advance_position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g.player_1_position d0 d1 d2 in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let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new_score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g.player_1_score +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in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{ g with player_1_score=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new_score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player_1_position=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new_p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turn=2;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next_die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next_d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num_die_rolls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= 3 +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g.num_die_rolls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5011738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340D1-01C5-882B-87D2-ABFAAA7CF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Sugar for proofs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AB3E7-80DE-373C-50E0-F860454C7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Sometimes, we only care about the proposition, not the value. Or, we may not be able to fit the whole (checkable) proof in a return value.</a:t>
            </a:r>
          </a:p>
          <a:p>
            <a:r>
              <a:rPr lang="en-US" dirty="0"/>
              <a:t>F* has the type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unit</a:t>
            </a:r>
            <a:r>
              <a:rPr lang="en-US" dirty="0"/>
              <a:t> which has only a single element, written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r>
              <a:rPr lang="en-US" dirty="0"/>
              <a:t>.</a:t>
            </a:r>
          </a:p>
          <a:p>
            <a:r>
              <a:rPr lang="en-US" dirty="0"/>
              <a:t>You can still refine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unit</a:t>
            </a:r>
            <a:r>
              <a:rPr lang="en-US" dirty="0"/>
              <a:t> with a dependent type, for example:</a:t>
            </a:r>
          </a:p>
          <a:p>
            <a:r>
              <a:rPr lang="en-US" dirty="0"/>
              <a:t>  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unit{a + b = b + a}</a:t>
            </a:r>
          </a:p>
          <a:p>
            <a:r>
              <a:rPr lang="en-US" dirty="0"/>
              <a:t>So, we can write the commutative property of addition as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commutes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a:int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-&gt;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b:int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-&gt; unit{a + b = b + a}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EB98A-BFCF-1113-C723-A58B57842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8E938-61D9-AF60-AD99-5A55DB56F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3569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340D1-01C5-882B-87D2-ABFAAA7CF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Sugar for proofs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AB3E7-80DE-373C-50E0-F860454C7B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commutes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a:int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-&gt;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b:int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-&gt; unit{a + b = b + a}</a:t>
            </a:r>
          </a:p>
          <a:p>
            <a:pPr marL="0" indent="0">
              <a:buNone/>
            </a:pPr>
            <a:r>
              <a:rPr lang="en-US" dirty="0"/>
              <a:t>The idiomatic way to write this is</a:t>
            </a:r>
          </a:p>
          <a:p>
            <a:pPr marL="0" indent="0">
              <a:buNone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commutes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a:int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b:int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: Lemma (a + b = b + a)</a:t>
            </a:r>
          </a:p>
          <a:p>
            <a:pPr marL="0" indent="0">
              <a:buNone/>
            </a:pPr>
            <a:r>
              <a:rPr lang="en-US" dirty="0"/>
              <a:t>Or, to prove it, we just have to ask the SMT solver for help; just return unit (because that’s the only value of the return type!)</a:t>
            </a:r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let commutes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a:int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b:int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: Lemma (a + b = b + a)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= ()</a:t>
            </a:r>
            <a:endParaRPr lang="en-US" dirty="0"/>
          </a:p>
          <a:p>
            <a:pPr marL="0" indent="0">
              <a:buNone/>
            </a:pP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let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commutes_alt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a:int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b:int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 : Lemma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(requires True)</a:t>
            </a:r>
            <a:b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(ensures a + b = b + a) = ()</a:t>
            </a:r>
          </a:p>
          <a:p>
            <a:pPr marL="0" indent="0">
              <a:buNone/>
            </a:pP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EB98A-BFCF-1113-C723-A58B57842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8E938-61D9-AF60-AD99-5A55DB56F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690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176779-B8AA-4350-AC68-A9DFB3BD3C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(still) sucks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416FE-E78A-4E99-871B-FB8711F8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2382" y="2286000"/>
            <a:ext cx="5064206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Software is hard.</a:t>
            </a:r>
          </a:p>
          <a:p>
            <a:pPr marL="0" indent="0">
              <a:buNone/>
            </a:pPr>
            <a:r>
              <a:rPr lang="en-US" sz="3600" dirty="0"/>
              <a:t>“Try very hard and think a lot” is a failed solution.</a:t>
            </a:r>
          </a:p>
          <a:p>
            <a:pPr marL="0" indent="0">
              <a:buNone/>
            </a:pPr>
            <a:r>
              <a:rPr lang="en-US" sz="3600" dirty="0"/>
              <a:t>Even very smart people miss simple edge cases.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AB1E82-89F6-404A-8C24-408E9F059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587" y="2272016"/>
            <a:ext cx="6096000" cy="3429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31318-BCB3-4491-F799-D0C8B369C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DAF75-9A0E-9B09-0D35-6CEA9F3DF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2738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0E935-B71C-395E-C01D-5526B68C5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Inductive proofs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5C4EA-9C5F-8E4E-6AB5-D4CE978EA5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Because proofs are “just” functions, we can do all the normal things a functional language provides:</a:t>
            </a:r>
          </a:p>
          <a:p>
            <a:pPr lvl="1"/>
            <a:r>
              <a:rPr lang="en-US" sz="3200" dirty="0"/>
              <a:t>Take them as arguments</a:t>
            </a:r>
          </a:p>
          <a:p>
            <a:pPr lvl="1"/>
            <a:r>
              <a:rPr lang="en-US" sz="3200" dirty="0"/>
              <a:t>Call them when we need their results</a:t>
            </a:r>
          </a:p>
          <a:p>
            <a:pPr lvl="1"/>
            <a:r>
              <a:rPr lang="en-US" sz="3200" dirty="0"/>
              <a:t>Build higher-order proofs</a:t>
            </a:r>
          </a:p>
          <a:p>
            <a:pPr lvl="1"/>
            <a:r>
              <a:rPr lang="en-US" sz="3200" dirty="0"/>
              <a:t>Recursively have the proof call itself (aka, induction!)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34FD5-293D-B658-8C99-65AB23D36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6281F-DD7A-1293-5EDD-C6F65012C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pic>
        <p:nvPicPr>
          <p:cNvPr id="6148" name="Picture 4">
            <a:extLst>
              <a:ext uri="{FF2B5EF4-FFF2-40B4-BE49-F238E27FC236}">
                <a16:creationId xmlns:a16="http://schemas.microsoft.com/office/drawing/2014/main" id="{51CB62DF-6E1A-2A74-2BA1-5838BA6017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 bwMode="auto">
          <a:xfrm>
            <a:off x="208864" y="3154680"/>
            <a:ext cx="815264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0954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87BF6-837C-F78F-ECD7-01A2E7436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29FCC-3FA0-9A0A-DE59-0096FA746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What’s you favorite inductive proof?  (Audience participation here!)</a:t>
            </a:r>
          </a:p>
          <a:p>
            <a:r>
              <a:rPr lang="en-US" dirty="0"/>
              <a:t>Here’s an example from the standard library: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AB564C-E6C9-1F08-222B-312B4DF92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0C52D-611F-5261-4074-D9C528044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B546B4D-FA8D-93CE-1CE2-7DDDE94827CF}"/>
              </a:ext>
            </a:extLst>
          </p:cNvPr>
          <p:cNvSpPr txBox="1"/>
          <p:nvPr/>
        </p:nvSpPr>
        <p:spPr>
          <a:xfrm>
            <a:off x="1447799" y="3410462"/>
            <a:ext cx="983474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(** [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for_all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 l] returns [true] if, and only if, for all elements [x]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appearing in [l], [f x] holds. 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let rec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for_all_mem</a:t>
            </a:r>
            <a:endParaRPr lang="en-US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(#a: Type)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(f: (a -&gt; Tot bool))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(l: list a)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: Lemma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for_all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 l &lt;==&gt;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forall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x .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memP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x l ==&gt; f x))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= match l with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| [] -&gt; ()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| _ :: q -&gt;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for_all_mem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f q</a:t>
            </a:r>
          </a:p>
        </p:txBody>
      </p:sp>
    </p:spTree>
    <p:extLst>
      <p:ext uri="{BB962C8B-B14F-4D97-AF65-F5344CB8AC3E}">
        <p14:creationId xmlns:p14="http://schemas.microsoft.com/office/powerpoint/2010/main" val="33105273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04ACA-A277-0193-9DC8-3A2312A48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that’s not all!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3FB3EC-4071-C078-B5BA-7C3F69981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F* also checks the </a:t>
            </a:r>
            <a:r>
              <a:rPr lang="en-US" sz="2400" i="1" dirty="0"/>
              <a:t>behavior</a:t>
            </a:r>
            <a:r>
              <a:rPr lang="en-US" sz="2400" dirty="0"/>
              <a:t> of a function, its “computation type”, which may include pre- and post-conditions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Tot</a:t>
            </a:r>
            <a:r>
              <a:rPr lang="en-US" sz="2000" dirty="0"/>
              <a:t> functions must always terminate and are also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Pure</a:t>
            </a:r>
            <a:r>
              <a:rPr lang="en-US" sz="2000" dirty="0"/>
              <a:t>, no side effects</a:t>
            </a:r>
          </a:p>
          <a:p>
            <a:pPr lvl="1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GTot</a:t>
            </a:r>
            <a:r>
              <a:rPr lang="en-US" sz="2000" dirty="0"/>
              <a:t> (ghost total) functions are total functions that do not compute anything; these are used for 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Lemma</a:t>
            </a:r>
          </a:p>
          <a:p>
            <a:pPr lvl="1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Dv</a:t>
            </a:r>
            <a:r>
              <a:rPr lang="en-US" sz="2000" dirty="0"/>
              <a:t> (divergent) functions are total functions have no side effect</a:t>
            </a:r>
          </a:p>
          <a:p>
            <a:pPr lvl="1"/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ML</a:t>
            </a:r>
            <a:r>
              <a:rPr lang="en-US" sz="2000" dirty="0"/>
              <a:t> functions may do I/O (and also fail to terminate)</a:t>
            </a:r>
          </a:p>
          <a:p>
            <a:r>
              <a:rPr lang="en-US" sz="2400" dirty="0"/>
              <a:t>Sometimes you have to give a hint to help F* prove that your function terminates; the tutorial covers this.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39BCA-7B81-53DD-154F-6CAA2CB1E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E4390F-FB8F-4CED-25F6-8A243EC7C1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0041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CC614-5FA9-3FFF-74AB-079BA4EFE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6B406F-4A84-0248-073C-3FF5120FC6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Difference between Boolean operators and Boolean predicates, = vs == vs ===</a:t>
            </a:r>
          </a:p>
          <a:p>
            <a:r>
              <a:rPr lang="en-US" dirty="0"/>
              <a:t>Reasoning about imperative programs (the </a:t>
            </a:r>
            <a:r>
              <a:rPr lang="en-US" b="1" dirty="0"/>
              <a:t>State</a:t>
            </a:r>
            <a:r>
              <a:rPr lang="en-US" dirty="0"/>
              <a:t> effect)</a:t>
            </a:r>
          </a:p>
          <a:p>
            <a:r>
              <a:rPr lang="en-US" dirty="0"/>
              <a:t>Universes</a:t>
            </a:r>
          </a:p>
          <a:p>
            <a:r>
              <a:rPr lang="en-US" dirty="0"/>
              <a:t>Custom effects and Dijkstra monads</a:t>
            </a:r>
          </a:p>
          <a:p>
            <a:r>
              <a:rPr lang="en-US" dirty="0"/>
              <a:t>Tactics and Metaprogramming: automating proofs and generating code</a:t>
            </a:r>
          </a:p>
          <a:p>
            <a:r>
              <a:rPr lang="en-US" dirty="0"/>
              <a:t>Low*: a subset of F* (plus libraries) that compiles to C</a:t>
            </a:r>
          </a:p>
          <a:p>
            <a:r>
              <a:rPr lang="en-US" dirty="0"/>
              <a:t>Steel: a language for concurrent programming built on F*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9BE95A-7B07-5DD8-8811-38CA748DE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F60B4-328B-8522-01AC-F49D06461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8682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BE3F4-8B24-25A4-EF32-501679EA8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you care?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DBD72B-54AE-E882-38BB-1469FCE3CC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You might be a PL geek.</a:t>
            </a:r>
          </a:p>
          <a:p>
            <a:r>
              <a:rPr lang="en-US" dirty="0"/>
              <a:t>You could benefit from learning about a different approach.</a:t>
            </a:r>
          </a:p>
          <a:p>
            <a:pPr lvl="1"/>
            <a:r>
              <a:rPr lang="en-US" dirty="0"/>
              <a:t>“Proving a program, or even just writing down a specification for it, forces you to think about aspects of your program that you may never have considered before.”</a:t>
            </a:r>
          </a:p>
          <a:p>
            <a:r>
              <a:rPr lang="en-US" dirty="0"/>
              <a:t>You want to prove something?</a:t>
            </a:r>
          </a:p>
          <a:p>
            <a:pPr lvl="1"/>
            <a:r>
              <a:rPr lang="en-US" dirty="0"/>
              <a:t>Other proof assistants might be more friendly and mature.</a:t>
            </a:r>
          </a:p>
          <a:p>
            <a:r>
              <a:rPr lang="en-US" dirty="0"/>
              <a:t>You need to write high-assurance software…</a:t>
            </a:r>
          </a:p>
          <a:p>
            <a:pPr lvl="1"/>
            <a:r>
              <a:rPr lang="en-US" dirty="0"/>
              <a:t>Modelling languages like TLA+ or Alloy are probably easier to get started with (but don’t generate code!)</a:t>
            </a:r>
          </a:p>
          <a:p>
            <a:pPr lvl="1"/>
            <a:r>
              <a:rPr lang="en-US" dirty="0"/>
              <a:t>F* is very much a research language.</a:t>
            </a:r>
          </a:p>
          <a:p>
            <a:pPr lvl="1"/>
            <a:r>
              <a:rPr lang="en-US" dirty="0"/>
              <a:t>Maybe investigate </a:t>
            </a:r>
            <a:r>
              <a:rPr lang="en-US" dirty="0" err="1"/>
              <a:t>Dafny</a:t>
            </a:r>
            <a:r>
              <a:rPr lang="en-US" dirty="0"/>
              <a:t> and Liquid Haskell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75289-F749-89BB-3481-2EFE0113E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69687-DEE2-9494-CCC6-E2B29FD27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396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60768-C066-A4AD-C4DB-33F8475751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F* Resources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AFD06-5962-8E55-DF3F-C913052CDF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New tutorial under construction: </a:t>
            </a:r>
            <a:r>
              <a:rPr lang="en-US" dirty="0">
                <a:hlinkClick r:id="rId2"/>
              </a:rPr>
              <a:t>http://www.fstar-lang.org/tutorial/</a:t>
            </a:r>
            <a:endParaRPr lang="en-US" dirty="0"/>
          </a:p>
          <a:p>
            <a:r>
              <a:rPr lang="en-US" dirty="0"/>
              <a:t>Hidden old tutorial which is more complete but less interactive:</a:t>
            </a:r>
            <a:br>
              <a:rPr lang="en-US" dirty="0"/>
            </a:br>
            <a:r>
              <a:rPr lang="en-US" dirty="0"/>
              <a:t> </a:t>
            </a:r>
            <a:r>
              <a:rPr lang="en-US" dirty="0">
                <a:hlinkClick r:id="rId3"/>
              </a:rPr>
              <a:t>https://fstar-lang.org/tutorial/tutorial.html</a:t>
            </a:r>
            <a:r>
              <a:rPr lang="en-US" dirty="0"/>
              <a:t> </a:t>
            </a:r>
          </a:p>
          <a:p>
            <a:r>
              <a:rPr lang="en-US" dirty="0"/>
              <a:t>Tactics tutorial: </a:t>
            </a:r>
            <a:r>
              <a:rPr lang="en-US" dirty="0">
                <a:hlinkClick r:id="rId4"/>
              </a:rPr>
              <a:t>https://people.csail.mit.edu/cpitcla/fstar.js/TacticsTutorial.html</a:t>
            </a:r>
            <a:r>
              <a:rPr lang="en-US" dirty="0"/>
              <a:t> </a:t>
            </a:r>
          </a:p>
          <a:p>
            <a:r>
              <a:rPr lang="en-US" dirty="0"/>
              <a:t>Project Everest Slack (invite-only?)</a:t>
            </a:r>
          </a:p>
          <a:p>
            <a:r>
              <a:rPr lang="en-US" dirty="0"/>
              <a:t>My Advent-of-Code in F* repository: </a:t>
            </a:r>
            <a:r>
              <a:rPr lang="en-US" dirty="0">
                <a:hlinkClick r:id="rId5"/>
              </a:rPr>
              <a:t>https://github.com/mgritter/aoc-fstar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I wrote some notes on features missing from the tutorial: </a:t>
            </a:r>
            <a:r>
              <a:rPr lang="en-US" dirty="0">
                <a:hlinkClick r:id="rId6"/>
              </a:rPr>
              <a:t>https://github.com/mgritter/aoc-fstar/blob/main/doc/FeaturesForTheCompleteNoob.md</a:t>
            </a:r>
            <a:endParaRPr lang="en-US" dirty="0"/>
          </a:p>
          <a:p>
            <a:pPr lvl="1"/>
            <a:r>
              <a:rPr lang="en-US" dirty="0"/>
              <a:t>Video series on YouTube: </a:t>
            </a:r>
            <a:r>
              <a:rPr lang="en-US" dirty="0">
                <a:hlinkClick r:id="rId7"/>
              </a:rPr>
              <a:t>https://www.youtube.com/playlist?list=PLVoZsDupSnwHtYDM4VCMG-HD4CGHOoHOP</a:t>
            </a:r>
            <a:r>
              <a:rPr lang="en-US" dirty="0"/>
              <a:t> </a:t>
            </a:r>
          </a:p>
          <a:p>
            <a:r>
              <a:rPr lang="en-US" dirty="0"/>
              <a:t>The Little </a:t>
            </a:r>
            <a:r>
              <a:rPr lang="en-US" dirty="0" err="1"/>
              <a:t>Typer</a:t>
            </a:r>
            <a:r>
              <a:rPr lang="en-US" dirty="0"/>
              <a:t>! (for an introduction to dependent types)</a:t>
            </a:r>
          </a:p>
          <a:p>
            <a:pPr marL="128016" lvl="1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157019-3773-34C9-3D8B-CC3674284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1C6430-ABB3-85A4-0264-46E603BDD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619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C17CE-CD6D-8290-E07A-27DBA2B39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CA62F-355C-AD70-8318-66C8D08998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05203" y="2084832"/>
            <a:ext cx="7935687" cy="4523032"/>
          </a:xfrm>
        </p:spPr>
        <p:txBody>
          <a:bodyPr>
            <a:normAutofit/>
          </a:bodyPr>
          <a:lstStyle/>
          <a:p>
            <a:r>
              <a:rPr lang="en-US" sz="2800" dirty="0"/>
              <a:t>Currently at Akita Software, working on the completely opposite approach: bottom-up, no-code inference of API behavior.</a:t>
            </a:r>
          </a:p>
          <a:p>
            <a:r>
              <a:rPr lang="en-US" sz="2800" b="1" dirty="0"/>
              <a:t>Previously </a:t>
            </a:r>
            <a:br>
              <a:rPr lang="en-US" sz="2800" dirty="0"/>
            </a:br>
            <a:r>
              <a:rPr lang="en-US" sz="2800" dirty="0"/>
              <a:t>  Vault team at </a:t>
            </a:r>
            <a:r>
              <a:rPr lang="en-US" sz="2800" dirty="0" err="1"/>
              <a:t>HashiCorp</a:t>
            </a:r>
            <a:r>
              <a:rPr lang="en-US" sz="2800" dirty="0"/>
              <a:t>, </a:t>
            </a:r>
            <a:br>
              <a:rPr lang="en-US" sz="2800" dirty="0"/>
            </a:br>
            <a:r>
              <a:rPr lang="en-US" sz="2800" dirty="0"/>
              <a:t>  co-founder </a:t>
            </a:r>
            <a:r>
              <a:rPr lang="en-US" sz="2800" dirty="0" err="1"/>
              <a:t>Tintri</a:t>
            </a:r>
            <a:endParaRPr lang="en-US" sz="2800" dirty="0"/>
          </a:p>
          <a:p>
            <a:r>
              <a:rPr lang="en-US" sz="2800" b="1" dirty="0"/>
              <a:t>Get in touch</a:t>
            </a:r>
            <a:br>
              <a:rPr lang="en-US" sz="2800" b="1" dirty="0"/>
            </a:br>
            <a:r>
              <a:rPr lang="en-US" sz="2800" b="1" dirty="0"/>
              <a:t> </a:t>
            </a:r>
            <a:r>
              <a:rPr lang="en-US" sz="2800" dirty="0"/>
              <a:t>Twitter: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markgritter</a:t>
            </a:r>
            <a:r>
              <a:rPr lang="en-US" sz="2800" dirty="0"/>
              <a:t> </a:t>
            </a:r>
            <a:br>
              <a:rPr lang="en-US" sz="2800" dirty="0"/>
            </a:br>
            <a:r>
              <a:rPr lang="en-US" sz="2800" dirty="0"/>
              <a:t> Email: 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mgritter@gmail.com</a:t>
            </a:r>
            <a:br>
              <a:rPr lang="en-US" sz="2800" dirty="0"/>
            </a:br>
            <a:r>
              <a:rPr lang="en-US" sz="2800" dirty="0"/>
              <a:t> GitHub: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mgritter</a:t>
            </a: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3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1D692E-DCE8-9FFD-5F66-7C76D72E8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DC37E-849C-315E-409C-BEFE5B374C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FFFFE2-6FEA-5037-EAD3-21FB65C5FC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1978742"/>
            <a:ext cx="1619250" cy="1619250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584E3F58-551B-1624-47B8-0E00D74529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46704" y="4431932"/>
            <a:ext cx="2175932" cy="21759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6DEF3D0-4D68-9749-133D-B3790DAF59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7799" y="3934896"/>
            <a:ext cx="838273" cy="83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50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EE9C0-FD04-A9FD-C18D-1DDB0A0F9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F* tips and tricks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5027F-B524-8E76-4A90-353BDD119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When stuck:</a:t>
            </a:r>
          </a:p>
          <a:p>
            <a:pPr lvl="1"/>
            <a:r>
              <a:rPr lang="en-US" sz="2400" dirty="0"/>
              <a:t>Type ascription operator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&lt;:</a:t>
            </a:r>
            <a:r>
              <a:rPr lang="en-US" sz="2400" dirty="0"/>
              <a:t> </a:t>
            </a:r>
          </a:p>
          <a:p>
            <a:pPr lvl="1"/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assert()</a:t>
            </a:r>
            <a:r>
              <a:rPr lang="en-US" sz="2400" dirty="0"/>
              <a:t> a lot</a:t>
            </a:r>
          </a:p>
          <a:p>
            <a:pPr lvl="1"/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assume()</a:t>
            </a:r>
            <a:r>
              <a:rPr lang="en-US" sz="2400" dirty="0"/>
              <a:t> what you need and come back later (if it works)</a:t>
            </a:r>
          </a:p>
          <a:p>
            <a:pPr lvl="1"/>
            <a:r>
              <a:rPr lang="en-US" sz="2400" dirty="0"/>
              <a:t>Dump out everything F* knows about the current types with one weird trick:</a:t>
            </a:r>
          </a:p>
          <a:p>
            <a:pPr lvl="3"/>
            <a:r>
              <a:rPr lang="en-US" sz="1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assert_by_tactic</a:t>
            </a:r>
            <a:r>
              <a:rPr lang="en-US" sz="1800" dirty="0">
                <a:latin typeface="Courier New" panose="02070309020205020404" pitchFamily="49" charset="0"/>
                <a:cs typeface="Courier New" panose="02070309020205020404" pitchFamily="49" charset="0"/>
              </a:rPr>
              <a:t> True (fun () -&gt; dump "here")</a:t>
            </a:r>
          </a:p>
          <a:p>
            <a:pPr lvl="1"/>
            <a:r>
              <a:rPr lang="en-US" sz="2400" dirty="0"/>
              <a:t>Check you haven’t swapped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/\</a:t>
            </a:r>
            <a:r>
              <a:rPr lang="en-US" sz="2400" dirty="0"/>
              <a:t> and 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\/</a:t>
            </a:r>
            <a:r>
              <a:rPr lang="en-US" sz="2400" dirty="0"/>
              <a:t>.</a:t>
            </a:r>
          </a:p>
          <a:p>
            <a:pPr lvl="1"/>
            <a:r>
              <a:rPr lang="en-US" sz="2400" dirty="0"/>
              <a:t>Give S3 more time with –</a:t>
            </a:r>
            <a:r>
              <a:rPr lang="en-US" sz="2400" dirty="0" err="1"/>
              <a:t>rlimit</a:t>
            </a:r>
            <a:r>
              <a:rPr lang="en-US" sz="2400" dirty="0"/>
              <a:t> (sometimes works)</a:t>
            </a:r>
          </a:p>
          <a:p>
            <a:pPr lvl="1"/>
            <a:r>
              <a:rPr lang="en-US" sz="2400" dirty="0"/>
              <a:t>Let F* unroll recursive definitions more with –fuel (hardly ever works)</a:t>
            </a:r>
          </a:p>
          <a:p>
            <a:pPr marL="128016" lvl="1" indent="0">
              <a:buNone/>
            </a:pPr>
            <a:endParaRPr lang="en-US" sz="22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ED6892-D8C8-E35E-E9C6-0B094AD2F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4B9C1C-A81D-28DE-D7B5-772A338AC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683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C4D06-71F1-8AAE-B6FB-F3DFAD64C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Goal: Have the computer check my bullshit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C80CB-3D4D-4D32-C2C3-10447E31C3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362093" cy="4023360"/>
          </a:xfrm>
        </p:spPr>
        <p:txBody>
          <a:bodyPr>
            <a:normAutofit/>
          </a:bodyPr>
          <a:lstStyle/>
          <a:p>
            <a:r>
              <a:rPr lang="en-US" sz="3600" dirty="0"/>
              <a:t>There are lots of things I </a:t>
            </a:r>
            <a:r>
              <a:rPr lang="en-US" sz="3600" i="1" dirty="0"/>
              <a:t>think</a:t>
            </a:r>
            <a:r>
              <a:rPr lang="en-US" sz="3600" dirty="0"/>
              <a:t> are true about my programs.</a:t>
            </a:r>
          </a:p>
          <a:p>
            <a:r>
              <a:rPr lang="en-US" sz="3600" dirty="0"/>
              <a:t>What if I could tell the computer about them? And have it check if I’m correct?</a:t>
            </a:r>
          </a:p>
          <a:p>
            <a:r>
              <a:rPr lang="en-US" sz="3600" dirty="0"/>
              <a:t>(And, maybe, use them for optimization?)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3EB8CC-D8D6-0840-D50C-EF11721834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B2FFC-9274-3D81-37CA-1D88F3EE3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395B47-531D-0B9C-DA1A-43B99B4AC7DB}"/>
              </a:ext>
            </a:extLst>
          </p:cNvPr>
          <p:cNvSpPr txBox="1"/>
          <p:nvPr/>
        </p:nvSpPr>
        <p:spPr>
          <a:xfrm>
            <a:off x="8167456" y="5903452"/>
            <a:ext cx="3393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Photo by </a:t>
            </a:r>
            <a:r>
              <a:rPr lang="en-US" dirty="0">
                <a:hlinkClick r:id="rId3"/>
              </a:rPr>
              <a:t>No Revisions</a:t>
            </a:r>
            <a:r>
              <a:rPr lang="en-US" dirty="0"/>
              <a:t> on </a:t>
            </a:r>
            <a:r>
              <a:rPr lang="en-US" dirty="0" err="1">
                <a:hlinkClick r:id="rId4"/>
              </a:rPr>
              <a:t>Unsplash</a:t>
            </a:r>
            <a:r>
              <a:rPr lang="en-US" dirty="0"/>
              <a:t>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B6E166-E499-A7DD-DB2C-E5040C5BE9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16730" y="1960347"/>
            <a:ext cx="2494624" cy="3741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962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BBE39-6A2A-DAE1-1B38-AA667A6CA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F*: A Proof-oriented programming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7EA74-6BB0-0509-CFF6-70D99E85DC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From Microsoft Research:</a:t>
            </a:r>
          </a:p>
          <a:p>
            <a:pPr lvl="1"/>
            <a:r>
              <a:rPr lang="en-US" sz="2400" dirty="0"/>
              <a:t>“F* (pronounced F star) is a general-purpose functional programming language with effects aimed at program verification.”</a:t>
            </a:r>
          </a:p>
          <a:p>
            <a:pPr lvl="1"/>
            <a:r>
              <a:rPr lang="en-US" sz="2400" dirty="0"/>
              <a:t>Sort of like a proof assistant, backed by an SMT solver.</a:t>
            </a:r>
          </a:p>
          <a:p>
            <a:pPr lvl="1"/>
            <a:r>
              <a:rPr lang="en-US" sz="2400" dirty="0"/>
              <a:t>But compiles to real code!  (</a:t>
            </a:r>
            <a:r>
              <a:rPr lang="en-US" sz="2400" dirty="0" err="1"/>
              <a:t>OCaml</a:t>
            </a:r>
            <a:r>
              <a:rPr lang="en-US" sz="2400" dirty="0"/>
              <a:t>, F#, C, WASM, assembly)</a:t>
            </a:r>
          </a:p>
          <a:p>
            <a:pPr lvl="1"/>
            <a:r>
              <a:rPr lang="en-US" sz="2400" dirty="0"/>
              <a:t>Active work: verified implementations of TLS, cryptographic primitives, parsers</a:t>
            </a:r>
          </a:p>
          <a:p>
            <a:pPr marL="128016" lvl="1" indent="0">
              <a:buNone/>
            </a:pPr>
            <a:r>
              <a:rPr lang="en-US" sz="2400" dirty="0"/>
              <a:t>Home page: </a:t>
            </a:r>
            <a:r>
              <a:rPr lang="en-US" sz="2400" dirty="0">
                <a:hlinkClick r:id="rId3"/>
              </a:rPr>
              <a:t>https://www.fstar-lang.org/</a:t>
            </a:r>
            <a:endParaRPr lang="en-US" sz="2400" dirty="0"/>
          </a:p>
          <a:p>
            <a:pPr marL="128016" lvl="1" indent="0">
              <a:buNone/>
            </a:pPr>
            <a:r>
              <a:rPr lang="en-US" sz="2400" dirty="0"/>
              <a:t>Source (+ wiki): </a:t>
            </a:r>
            <a:r>
              <a:rPr lang="en-US" sz="2400" dirty="0">
                <a:hlinkClick r:id="rId4"/>
              </a:rPr>
              <a:t>https://github.com/FStarLang/FStar/</a:t>
            </a:r>
            <a:endParaRPr lang="en-US" sz="2400" dirty="0"/>
          </a:p>
          <a:p>
            <a:pPr marL="128016" lvl="1" indent="0">
              <a:buNone/>
            </a:pPr>
            <a:r>
              <a:rPr lang="en-US" sz="2400" dirty="0"/>
              <a:t>Online editor: </a:t>
            </a:r>
            <a:r>
              <a:rPr lang="en-US" sz="2400" dirty="0">
                <a:hlinkClick r:id="rId5"/>
              </a:rPr>
              <a:t>https://www.fstar-lang.org/run.php</a:t>
            </a:r>
            <a:r>
              <a:rPr lang="en-US" sz="2400" dirty="0"/>
              <a:t>    </a:t>
            </a:r>
          </a:p>
          <a:p>
            <a:pPr marL="128016" lvl="1" indent="0">
              <a:buNone/>
            </a:pPr>
            <a:endParaRPr lang="en-US" sz="2400" dirty="0"/>
          </a:p>
          <a:p>
            <a:pPr marL="128016" lvl="1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DF0E64-ADEF-A86B-ACCC-F42A39173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67FD7E-7BBC-B561-4FD7-81BC54C02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284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4CAA3-9676-A9B4-0E54-C331A1EE9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Hello, World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DACE4-AFDE-EF1B-6D0A-628C5BA9D4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F* is a lot like </a:t>
            </a:r>
            <a:r>
              <a:rPr lang="en-US" sz="3200" dirty="0" err="1"/>
              <a:t>OCaml</a:t>
            </a:r>
            <a:r>
              <a:rPr lang="en-US" sz="3200" dirty="0"/>
              <a:t>.</a:t>
            </a:r>
          </a:p>
          <a:p>
            <a:pPr lvl="1"/>
            <a:r>
              <a:rPr lang="en-US" sz="2800" dirty="0"/>
              <a:t>If you’re unsure what the syntax is, try </a:t>
            </a:r>
            <a:r>
              <a:rPr lang="en-US" sz="2800" dirty="0" err="1"/>
              <a:t>OCaml</a:t>
            </a:r>
            <a:r>
              <a:rPr lang="en-US" sz="2800" dirty="0"/>
              <a:t> first</a:t>
            </a:r>
          </a:p>
          <a:p>
            <a:pPr lvl="1"/>
            <a:endParaRPr lang="en-US" sz="2800" dirty="0"/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let rec factorial (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n:nat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) :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nat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= if n = 0 then 1</a:t>
            </a:r>
          </a:p>
          <a:p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 else </a:t>
            </a:r>
            <a:r>
              <a:rPr lang="en-US" sz="28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op_Multiply</a:t>
            </a:r>
            <a:r>
              <a:rPr lang="en-US" sz="2800" dirty="0">
                <a:latin typeface="Courier New" panose="02070309020205020404" pitchFamily="49" charset="0"/>
                <a:cs typeface="Courier New" panose="02070309020205020404" pitchFamily="49" charset="0"/>
              </a:rPr>
              <a:t> n (factorial (n - 1))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730BA-A8B6-9941-3447-FD9B1B401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994F58-A9A8-6817-DAB6-40751E717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92027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0AD93-326B-751C-E49C-B849B189B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Refinement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17C2E-3BAE-AA29-2E6F-82F59FAA16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You may be familiar with statically-typed programming languages.</a:t>
            </a:r>
          </a:p>
          <a:p>
            <a:pPr lvl="1"/>
            <a:r>
              <a:rPr lang="en-US" sz="2400" dirty="0"/>
              <a:t>Basic types: string, int, bool, etc.</a:t>
            </a:r>
          </a:p>
          <a:p>
            <a:pPr lvl="1"/>
            <a:r>
              <a:rPr lang="en-US" sz="2400" dirty="0"/>
              <a:t>Checked by the compiler</a:t>
            </a:r>
          </a:p>
          <a:p>
            <a:pPr lvl="1"/>
            <a:r>
              <a:rPr lang="en-US" sz="2400" dirty="0"/>
              <a:t>Extend with typedefs, composite types, decorators, etc.</a:t>
            </a:r>
          </a:p>
          <a:p>
            <a:r>
              <a:rPr lang="en-US" sz="2800" dirty="0"/>
              <a:t>F* also has </a:t>
            </a:r>
            <a:r>
              <a:rPr lang="en-US" sz="2800" b="1" dirty="0"/>
              <a:t>Refinement types: </a:t>
            </a:r>
            <a:r>
              <a:rPr lang="en-US" sz="2800" dirty="0"/>
              <a:t>an existing type can be augmented with an expression that must be true.</a:t>
            </a:r>
            <a:endParaRPr lang="en-US" sz="2800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6C5F61-6D0C-B2B5-EC25-94E688C6A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11C45-1963-C81A-16B7-F846856DE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783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6022D-E82D-76A6-7025-811D2262C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Refinement types: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88902B-312B-0521-4619-65E0D49CE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natural number is an integer greater than 0: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type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n:int{n &gt; 0}</a:t>
            </a:r>
          </a:p>
          <a:p>
            <a:r>
              <a:rPr lang="en-US" dirty="0"/>
              <a:t>A nonempty list: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l:(list int){length l &gt; 0}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l:(list int){Cons? l}</a:t>
            </a:r>
          </a:p>
          <a:p>
            <a:r>
              <a:rPr lang="en-US" sz="2000" dirty="0"/>
              <a:t>A square number:</a:t>
            </a:r>
          </a:p>
          <a:p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n:int{exists 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a:int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).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op_Multiply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a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 = n}</a:t>
            </a:r>
          </a:p>
          <a:p>
            <a:pPr marL="0" indent="0">
              <a:buNone/>
            </a:pPr>
            <a:endParaRPr 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26463F-E87E-769C-407E-968C18EC1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A80FB-091B-123E-C832-846EEEC2E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8826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6203E-C0F3-DB2D-AE1D-05C817B02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Type-checking is model checking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FF2AA8-4A16-FBBB-A0F3-395DCE14D0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How does F* type-check a function?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type odd = n:int{n % 2 = 1}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type even = n:int{n % 2 = 0}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let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odd_plus_odd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a:odd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b:odd) : even = a + b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let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even_plus_odd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a:odd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b:even) : even = a + b</a:t>
            </a: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AD92F-11A0-0D2C-B74C-C36D730EF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F0E23C-A6B9-2331-0445-55A04D011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185ECD60-5D5F-D9EA-4ECE-D17AD7571D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409992" y="3429000"/>
            <a:ext cx="724677" cy="724677"/>
          </a:xfrm>
          <a:prstGeom prst="rect">
            <a:avLst/>
          </a:prstGeom>
        </p:spPr>
      </p:pic>
      <p:pic>
        <p:nvPicPr>
          <p:cNvPr id="9" name="Graphic 8" descr="Close">
            <a:extLst>
              <a:ext uri="{FF2B5EF4-FFF2-40B4-BE49-F238E27FC236}">
                <a16:creationId xmlns:a16="http://schemas.microsoft.com/office/drawing/2014/main" id="{8BC382DB-1452-794C-D745-8DBD9E3817F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735007" y="3955183"/>
            <a:ext cx="799323" cy="799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676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1B3D8-8A3F-DD92-8DB9-0DBD51C73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Type-checking is model checking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80ECD-E6AE-6E44-EA70-FD04FE362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Minnebar 16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4AFDE-8992-B9B0-F8EF-766421EE5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@markgritter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64E76C8-B4EF-61BB-893A-8C97095D98AB}"/>
              </a:ext>
            </a:extLst>
          </p:cNvPr>
          <p:cNvSpPr/>
          <p:nvPr/>
        </p:nvSpPr>
        <p:spPr>
          <a:xfrm>
            <a:off x="1024128" y="1872342"/>
            <a:ext cx="3135086" cy="17743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F*</a:t>
            </a:r>
          </a:p>
          <a:p>
            <a:pPr algn="ctr"/>
            <a:r>
              <a:rPr lang="en-US" sz="3200" dirty="0"/>
              <a:t>type checker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5F1AFE6-3271-FCE7-83D8-10B659D16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6943" y="1719349"/>
            <a:ext cx="3798735" cy="2080354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7B94465-F19E-62EC-45C1-A773C729BDCE}"/>
              </a:ext>
            </a:extLst>
          </p:cNvPr>
          <p:cNvSpPr/>
          <p:nvPr/>
        </p:nvSpPr>
        <p:spPr>
          <a:xfrm>
            <a:off x="4842932" y="1872341"/>
            <a:ext cx="3135086" cy="1774371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Z3</a:t>
            </a:r>
            <a:br>
              <a:rPr lang="en-US" sz="3200" dirty="0"/>
            </a:br>
            <a:r>
              <a:rPr lang="en-US" sz="3200" dirty="0"/>
              <a:t>theorem prover</a:t>
            </a:r>
          </a:p>
        </p:txBody>
      </p:sp>
      <p:sp>
        <p:nvSpPr>
          <p:cNvPr id="12" name="Arrow: Down 11">
            <a:extLst>
              <a:ext uri="{FF2B5EF4-FFF2-40B4-BE49-F238E27FC236}">
                <a16:creationId xmlns:a16="http://schemas.microsoft.com/office/drawing/2014/main" id="{094A893F-9BD7-A75D-5FC6-F2DD1A645A3E}"/>
              </a:ext>
            </a:extLst>
          </p:cNvPr>
          <p:cNvSpPr/>
          <p:nvPr/>
        </p:nvSpPr>
        <p:spPr>
          <a:xfrm rot="16200000">
            <a:off x="4321459" y="2497121"/>
            <a:ext cx="359229" cy="524810"/>
          </a:xfrm>
          <a:prstGeom prst="downArrow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42319A1-B5AB-72EB-306B-05ED733FA87E}"/>
              </a:ext>
            </a:extLst>
          </p:cNvPr>
          <p:cNvSpPr txBox="1"/>
          <p:nvPr/>
        </p:nvSpPr>
        <p:spPr>
          <a:xfrm>
            <a:off x="1253997" y="3908436"/>
            <a:ext cx="267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Does type X match type Y?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9E4AD5-CDF0-AB76-6246-8590C653D113}"/>
              </a:ext>
            </a:extLst>
          </p:cNvPr>
          <p:cNvSpPr txBox="1"/>
          <p:nvPr/>
        </p:nvSpPr>
        <p:spPr>
          <a:xfrm>
            <a:off x="4501073" y="3908436"/>
            <a:ext cx="4012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Is there a counterexample to statement Z?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3D01DB-BEC1-D9DF-C755-AF366F52B8CE}"/>
              </a:ext>
            </a:extLst>
          </p:cNvPr>
          <p:cNvSpPr txBox="1"/>
          <p:nvPr/>
        </p:nvSpPr>
        <p:spPr>
          <a:xfrm>
            <a:off x="2908689" y="4316112"/>
            <a:ext cx="886973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(assert (not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forall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((@x0 Term) (@x1 Term))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(implies (and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HasType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@x0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EvenOdd.odd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HasType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@x1 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EvenOdd.even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(or label_3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(=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Prims.op_Modulus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Prims.op_Addition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@x0 @x1)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                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BoxInt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2))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    (</a:t>
            </a: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BoxInt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0))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)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)))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75670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C1C93EF2-4785-427F-84A5-F1666490E9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1338</TotalTime>
  <Words>2703</Words>
  <Application>Microsoft Office PowerPoint</Application>
  <PresentationFormat>Widescreen</PresentationFormat>
  <Paragraphs>279</Paragraphs>
  <Slides>27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Calibri</vt:lpstr>
      <vt:lpstr>Comic Sans MS</vt:lpstr>
      <vt:lpstr>Courier New</vt:lpstr>
      <vt:lpstr>Segoe UI Symbol</vt:lpstr>
      <vt:lpstr>Tw Cen MT</vt:lpstr>
      <vt:lpstr>Tw Cen MT Condensed</vt:lpstr>
      <vt:lpstr>Wingdings 3</vt:lpstr>
      <vt:lpstr>Integral</vt:lpstr>
      <vt:lpstr>Functions are proofs! An introduction to the F* Language</vt:lpstr>
      <vt:lpstr>Software (still) sucks</vt:lpstr>
      <vt:lpstr>Goal: Have the computer check my bullshit</vt:lpstr>
      <vt:lpstr>F*: A Proof-oriented programming language</vt:lpstr>
      <vt:lpstr>Hello, World</vt:lpstr>
      <vt:lpstr>Refinement Types</vt:lpstr>
      <vt:lpstr>Refinement types: examples</vt:lpstr>
      <vt:lpstr>Type-checking is model checking</vt:lpstr>
      <vt:lpstr>Type-checking is model checking</vt:lpstr>
      <vt:lpstr>Type-checking is… proof-checking?</vt:lpstr>
      <vt:lpstr>The foundational pun (highly fictionalized)</vt:lpstr>
      <vt:lpstr>The foundational pun (highly fictionalized)</vt:lpstr>
      <vt:lpstr>The foundational pun (highly fictionalized)</vt:lpstr>
      <vt:lpstr>This is the hardest part (except for all the other hard parts)</vt:lpstr>
      <vt:lpstr>How do we write a more interesting proof?</vt:lpstr>
      <vt:lpstr>Dependent Type examples</vt:lpstr>
      <vt:lpstr>Dependent types: complicated example</vt:lpstr>
      <vt:lpstr>Sugar for proofs</vt:lpstr>
      <vt:lpstr>Sugar for proofs</vt:lpstr>
      <vt:lpstr>Inductive proofs</vt:lpstr>
      <vt:lpstr>Induction</vt:lpstr>
      <vt:lpstr>But that’s not all!</vt:lpstr>
      <vt:lpstr>More</vt:lpstr>
      <vt:lpstr>Why should you care?</vt:lpstr>
      <vt:lpstr>F* Resources </vt:lpstr>
      <vt:lpstr>About Me</vt:lpstr>
      <vt:lpstr>Practical F* tips and tricks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Functions are proofs! An introduction to the F* Language</dc:title>
  <dc:creator>Mark Gritter</dc:creator>
  <cp:lastModifiedBy>Mark Gritter</cp:lastModifiedBy>
  <cp:revision>29</cp:revision>
  <dcterms:created xsi:type="dcterms:W3CDTF">2022-06-03T03:39:00Z</dcterms:created>
  <dcterms:modified xsi:type="dcterms:W3CDTF">2022-06-04T01:57:49Z</dcterms:modified>
</cp:coreProperties>
</file>

<file path=docProps/thumbnail.jpeg>
</file>